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5"/>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Gill Sans" panose="020B0604020202020204" charset="0"/>
      <p:regular r:id="rId26"/>
      <p:bold r:id="rId27"/>
    </p:embeddedFont>
    <p:embeddedFont>
      <p:font typeface="Impact" panose="020B0806030902050204" pitchFamily="3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1562eaaf9_46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51562eaaf9_46_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9df91aa1e_2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59df91aa1e_25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1562eaaf9_46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 third module is the Restaurant Search Module. This module receives the user’s selections from the main menu module and searches the Google database for nearby restaurants that fit the user’s selections. This is done with the Places API which is a service that returns information about places using HTTP requests. The Places API sends an HTTP URL request with specified parameters and </a:t>
            </a:r>
            <a:r>
              <a:rPr lang="en">
                <a:solidFill>
                  <a:schemeClr val="dk1"/>
                </a:solidFill>
                <a:highlight>
                  <a:srgbClr val="FFFFFF"/>
                </a:highlight>
                <a:latin typeface="Times New Roman"/>
                <a:ea typeface="Times New Roman"/>
                <a:cs typeface="Times New Roman"/>
                <a:sym typeface="Times New Roman"/>
              </a:rPr>
              <a:t>returns nearby restaurant locations within the selected distance of the user’s current location. After the module gets the restaurant locations it sends the information to the Map Module and the Listings Module.</a:t>
            </a:r>
            <a:endParaRPr/>
          </a:p>
        </p:txBody>
      </p:sp>
      <p:sp>
        <p:nvSpPr>
          <p:cNvPr id="265" name="Google Shape;265;g51562eaaf9_46_19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9df91aa1e_9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59df91aa1e_9_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9df91aa1e_2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59df91aa1e_21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1562eaaf9_46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 Map Module module uses the Google Maps API to display the map. It will get the user’s current location using a fused location provider and display it with a marker. The </a:t>
            </a:r>
            <a:r>
              <a:rPr lang="en">
                <a:solidFill>
                  <a:srgbClr val="333333"/>
                </a:solidFill>
                <a:highlight>
                  <a:srgbClr val="FFFFFF"/>
                </a:highlight>
                <a:latin typeface="Times New Roman"/>
                <a:ea typeface="Times New Roman"/>
                <a:cs typeface="Times New Roman"/>
                <a:sym typeface="Times New Roman"/>
              </a:rPr>
              <a:t>fused location provider is a </a:t>
            </a:r>
            <a:r>
              <a:rPr lang="en">
                <a:solidFill>
                  <a:srgbClr val="212121"/>
                </a:solidFill>
                <a:highlight>
                  <a:srgbClr val="FFFFFF"/>
                </a:highlight>
                <a:latin typeface="Times New Roman"/>
                <a:ea typeface="Times New Roman"/>
                <a:cs typeface="Times New Roman"/>
                <a:sym typeface="Times New Roman"/>
              </a:rPr>
              <a:t>location API in Google Play services that combines different signals to provide the location information that the app needs.</a:t>
            </a:r>
            <a:r>
              <a:rPr lang="en">
                <a:solidFill>
                  <a:schemeClr val="dk1"/>
                </a:solidFill>
                <a:latin typeface="Times New Roman"/>
                <a:ea typeface="Times New Roman"/>
                <a:cs typeface="Times New Roman"/>
                <a:sym typeface="Times New Roman"/>
              </a:rPr>
              <a:t> The module will also receive the locations of the nearby restaurants from the restaurant search module and display them with markers on the map. A button will also be displayed that will orient the user back to their current location if they move too far on the map. There will also be a “Get List” button that will take the user to the listings module, which is a page of all of the nearby restaurants in list form.</a:t>
            </a:r>
            <a:endParaRPr/>
          </a:p>
        </p:txBody>
      </p:sp>
      <p:sp>
        <p:nvSpPr>
          <p:cNvPr id="298" name="Google Shape;298;g51562eaaf9_46_18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59df91aa1e_9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g59df91aa1e_9_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9df91aa1e_2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line about dfd</a:t>
            </a:r>
            <a:endParaRPr/>
          </a:p>
        </p:txBody>
      </p:sp>
      <p:sp>
        <p:nvSpPr>
          <p:cNvPr id="317" name="Google Shape;317;g59df91aa1e_29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1562eaaf9_46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Talk about the module</a:t>
            </a:r>
            <a:endParaRPr/>
          </a:p>
        </p:txBody>
      </p:sp>
      <p:sp>
        <p:nvSpPr>
          <p:cNvPr id="331" name="Google Shape;331;g51562eaaf9_46_20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59df91aa1e_9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line about the requirements (if we implemented all of it)</a:t>
            </a:r>
            <a:endParaRPr/>
          </a:p>
        </p:txBody>
      </p:sp>
      <p:sp>
        <p:nvSpPr>
          <p:cNvPr id="341" name="Google Shape;341;g59df91aa1e_9_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9df91aa1e_3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g59df91aa1e_34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1562eaaf9_46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51562eaaf9_46_1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1562eaaf9_46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51562eaaf9_46_20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9df91aa1e_9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g59df91aa1e_9_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51562eaaf9_46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g51562eaaf9_46_2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1562eaaf9_46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51562eaaf9_46_1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9fefb5b9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59fefb5b98_2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9df91aa1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59df91aa1e_1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9df91aa1e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59df91aa1e_5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9df91aa1e_17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Unsure whether to use this one… or make a new one?</a:t>
            </a:r>
            <a:endParaRPr/>
          </a:p>
        </p:txBody>
      </p:sp>
      <p:sp>
        <p:nvSpPr>
          <p:cNvPr id="218" name="Google Shape;218;g59df91aa1e_17_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1562eaaf9_46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 first module is the Main Menu Module. This module displays the main menu where the user will make their restaurant selections. The selections are spinners, that when clicked on, will display a dropdown menu with the available choices. The options to choose from include food type, distance, and price level. The available choices for food type are Chinese, Mexican, American, Italian, and Vietnamese. The choices for distance are 1 to 5 miles. And the choices for price level are inexpensive, moderate, expensive, and very expensive. After the user makes their choices, the “GO TO MAP” button send the data to the RSM.</a:t>
            </a:r>
            <a:endParaRPr/>
          </a:p>
        </p:txBody>
      </p:sp>
      <p:sp>
        <p:nvSpPr>
          <p:cNvPr id="232" name="Google Shape;232;g51562eaaf9_46_17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9df91aa1e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59df91aa1e_9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accent1"/>
        </a:solidFill>
        <a:effectLst/>
      </p:bgPr>
    </p:bg>
    <p:spTree>
      <p:nvGrpSpPr>
        <p:cNvPr id="1" name="Shape 58"/>
        <p:cNvGrpSpPr/>
        <p:nvPr/>
      </p:nvGrpSpPr>
      <p:grpSpPr>
        <a:xfrm>
          <a:off x="0" y="0"/>
          <a:ext cx="0" cy="0"/>
          <a:chOff x="0" y="0"/>
          <a:chExt cx="0" cy="0"/>
        </a:xfrm>
      </p:grpSpPr>
      <p:sp>
        <p:nvSpPr>
          <p:cNvPr id="59" name="Google Shape;59;p14" title="scalloped circle"/>
          <p:cNvSpPr/>
          <p:nvPr/>
        </p:nvSpPr>
        <p:spPr>
          <a:xfrm>
            <a:off x="2667762" y="473202"/>
            <a:ext cx="3926681" cy="3921919"/>
          </a:xfrm>
          <a:custGeom>
            <a:avLst/>
            <a:gdLst/>
            <a:ahLst/>
            <a:cxnLst/>
            <a:rect l="l" t="t" r="r" b="b"/>
            <a:pathLst>
              <a:path w="3298" h="3294" extrusionOk="0">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lt2"/>
          </a:solidFill>
          <a:ln>
            <a:noFill/>
          </a:ln>
        </p:spPr>
      </p:sp>
      <p:sp>
        <p:nvSpPr>
          <p:cNvPr id="60" name="Google Shape;60;p14"/>
          <p:cNvSpPr txBox="1">
            <a:spLocks noGrp="1"/>
          </p:cNvSpPr>
          <p:nvPr>
            <p:ph type="ctrTitle"/>
          </p:nvPr>
        </p:nvSpPr>
        <p:spPr>
          <a:xfrm>
            <a:off x="808892" y="823791"/>
            <a:ext cx="7738814" cy="3296241"/>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dk2"/>
              </a:buClr>
              <a:buSzPts val="7500"/>
              <a:buFont typeface="Impact"/>
              <a:buNone/>
              <a:defRPr sz="7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1" name="Google Shape;61;p14"/>
          <p:cNvSpPr txBox="1">
            <a:spLocks noGrp="1"/>
          </p:cNvSpPr>
          <p:nvPr>
            <p:ph type="subTitle" idx="1"/>
          </p:nvPr>
        </p:nvSpPr>
        <p:spPr>
          <a:xfrm>
            <a:off x="1661284" y="4484397"/>
            <a:ext cx="6034030" cy="556709"/>
          </a:xfrm>
          <a:prstGeom prst="rect">
            <a:avLst/>
          </a:prstGeom>
          <a:noFill/>
          <a:ln>
            <a:noFill/>
          </a:ln>
        </p:spPr>
        <p:txBody>
          <a:bodyPr spcFirstLastPara="1" wrap="square" lIns="68575" tIns="34275" rIns="68575" bIns="34275" anchor="t" anchorCtr="0">
            <a:noAutofit/>
          </a:bodyPr>
          <a:lstStyle>
            <a:lvl1pPr lvl="0" algn="ctr">
              <a:lnSpc>
                <a:spcPct val="100000"/>
              </a:lnSpc>
              <a:spcBef>
                <a:spcPts val="500"/>
              </a:spcBef>
              <a:spcAft>
                <a:spcPts val="0"/>
              </a:spcAft>
              <a:buSzPts val="1500"/>
              <a:buNone/>
              <a:defRPr sz="1500" b="1" i="0" cap="none">
                <a:solidFill>
                  <a:schemeClr val="dk2"/>
                </a:solidFill>
              </a:defRPr>
            </a:lvl1pPr>
            <a:lvl2pPr lvl="1" algn="ctr">
              <a:lnSpc>
                <a:spcPct val="110000"/>
              </a:lnSpc>
              <a:spcBef>
                <a:spcPts val="500"/>
              </a:spcBef>
              <a:spcAft>
                <a:spcPts val="0"/>
              </a:spcAft>
              <a:buSzPts val="1500"/>
              <a:buNone/>
              <a:defRPr sz="1500"/>
            </a:lvl2pPr>
            <a:lvl3pPr lvl="2" algn="ctr">
              <a:lnSpc>
                <a:spcPct val="110000"/>
              </a:lnSpc>
              <a:spcBef>
                <a:spcPts val="500"/>
              </a:spcBef>
              <a:spcAft>
                <a:spcPts val="0"/>
              </a:spcAft>
              <a:buSzPts val="1400"/>
              <a:buNone/>
              <a:defRPr sz="1400"/>
            </a:lvl3pPr>
            <a:lvl4pPr lvl="3" algn="ctr">
              <a:lnSpc>
                <a:spcPct val="110000"/>
              </a:lnSpc>
              <a:spcBef>
                <a:spcPts val="500"/>
              </a:spcBef>
              <a:spcAft>
                <a:spcPts val="0"/>
              </a:spcAft>
              <a:buSzPts val="1200"/>
              <a:buNone/>
              <a:defRPr sz="1200"/>
            </a:lvl4pPr>
            <a:lvl5pPr lvl="4" algn="ctr">
              <a:lnSpc>
                <a:spcPct val="110000"/>
              </a:lnSpc>
              <a:spcBef>
                <a:spcPts val="500"/>
              </a:spcBef>
              <a:spcAft>
                <a:spcPts val="0"/>
              </a:spcAft>
              <a:buSzPts val="1200"/>
              <a:buNone/>
              <a:defRPr sz="1200"/>
            </a:lvl5pPr>
            <a:lvl6pPr lvl="5" algn="ctr">
              <a:lnSpc>
                <a:spcPct val="110000"/>
              </a:lnSpc>
              <a:spcBef>
                <a:spcPts val="500"/>
              </a:spcBef>
              <a:spcAft>
                <a:spcPts val="0"/>
              </a:spcAft>
              <a:buSzPts val="1200"/>
              <a:buNone/>
              <a:defRPr sz="1200"/>
            </a:lvl6pPr>
            <a:lvl7pPr lvl="6" algn="ctr">
              <a:lnSpc>
                <a:spcPct val="110000"/>
              </a:lnSpc>
              <a:spcBef>
                <a:spcPts val="500"/>
              </a:spcBef>
              <a:spcAft>
                <a:spcPts val="0"/>
              </a:spcAft>
              <a:buSzPts val="1200"/>
              <a:buNone/>
              <a:defRPr sz="1200"/>
            </a:lvl7pPr>
            <a:lvl8pPr lvl="7" algn="ctr">
              <a:lnSpc>
                <a:spcPct val="110000"/>
              </a:lnSpc>
              <a:spcBef>
                <a:spcPts val="500"/>
              </a:spcBef>
              <a:spcAft>
                <a:spcPts val="0"/>
              </a:spcAft>
              <a:buSzPts val="1200"/>
              <a:buNone/>
              <a:defRPr sz="1200"/>
            </a:lvl8pPr>
            <a:lvl9pPr lvl="8" algn="ctr">
              <a:lnSpc>
                <a:spcPct val="110000"/>
              </a:lnSpc>
              <a:spcBef>
                <a:spcPts val="500"/>
              </a:spcBef>
              <a:spcAft>
                <a:spcPts val="0"/>
              </a:spcAft>
              <a:buSzPts val="1200"/>
              <a:buNone/>
              <a:defRPr sz="1200"/>
            </a:lvl9pPr>
          </a:lstStyle>
          <a:p>
            <a:endParaRPr/>
          </a:p>
        </p:txBody>
      </p:sp>
      <p:sp>
        <p:nvSpPr>
          <p:cNvPr id="62" name="Google Shape;62;p14"/>
          <p:cNvSpPr txBox="1">
            <a:spLocks noGrp="1"/>
          </p:cNvSpPr>
          <p:nvPr>
            <p:ph type="dt" idx="10"/>
          </p:nvPr>
        </p:nvSpPr>
        <p:spPr>
          <a:xfrm>
            <a:off x="808892" y="4781759"/>
            <a:ext cx="1747292" cy="26134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rgbClr val="940C0B"/>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3" name="Google Shape;63;p14"/>
          <p:cNvSpPr txBox="1">
            <a:spLocks noGrp="1"/>
          </p:cNvSpPr>
          <p:nvPr>
            <p:ph type="ftr" idx="11"/>
          </p:nvPr>
        </p:nvSpPr>
        <p:spPr>
          <a:xfrm>
            <a:off x="3135249" y="4781759"/>
            <a:ext cx="3086100" cy="259347"/>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solidFill>
                  <a:srgbClr val="940C0B"/>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4" name="Google Shape;64;p14"/>
          <p:cNvSpPr txBox="1">
            <a:spLocks noGrp="1"/>
          </p:cNvSpPr>
          <p:nvPr>
            <p:ph type="sldNum" idx="12"/>
          </p:nvPr>
        </p:nvSpPr>
        <p:spPr>
          <a:xfrm>
            <a:off x="6800413" y="4781759"/>
            <a:ext cx="1747292" cy="259347"/>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0" i="0" u="none" strike="noStrike" cap="none">
                <a:solidFill>
                  <a:srgbClr val="940C0B"/>
                </a:solidFill>
                <a:latin typeface="Gill Sans"/>
                <a:ea typeface="Gill Sans"/>
                <a:cs typeface="Gill Sans"/>
                <a:sym typeface="Gill Sans"/>
              </a:defRPr>
            </a:lvl1pPr>
            <a:lvl2pPr marL="0" lvl="1" indent="0" algn="r">
              <a:spcBef>
                <a:spcPts val="0"/>
              </a:spcBef>
              <a:buNone/>
              <a:defRPr sz="900" b="0" i="0" u="none" strike="noStrike" cap="none">
                <a:solidFill>
                  <a:srgbClr val="940C0B"/>
                </a:solidFill>
                <a:latin typeface="Gill Sans"/>
                <a:ea typeface="Gill Sans"/>
                <a:cs typeface="Gill Sans"/>
                <a:sym typeface="Gill Sans"/>
              </a:defRPr>
            </a:lvl2pPr>
            <a:lvl3pPr marL="0" lvl="2" indent="0" algn="r">
              <a:spcBef>
                <a:spcPts val="0"/>
              </a:spcBef>
              <a:buNone/>
              <a:defRPr sz="900" b="0" i="0" u="none" strike="noStrike" cap="none">
                <a:solidFill>
                  <a:srgbClr val="940C0B"/>
                </a:solidFill>
                <a:latin typeface="Gill Sans"/>
                <a:ea typeface="Gill Sans"/>
                <a:cs typeface="Gill Sans"/>
                <a:sym typeface="Gill Sans"/>
              </a:defRPr>
            </a:lvl3pPr>
            <a:lvl4pPr marL="0" lvl="3" indent="0" algn="r">
              <a:spcBef>
                <a:spcPts val="0"/>
              </a:spcBef>
              <a:buNone/>
              <a:defRPr sz="900" b="0" i="0" u="none" strike="noStrike" cap="none">
                <a:solidFill>
                  <a:srgbClr val="940C0B"/>
                </a:solidFill>
                <a:latin typeface="Gill Sans"/>
                <a:ea typeface="Gill Sans"/>
                <a:cs typeface="Gill Sans"/>
                <a:sym typeface="Gill Sans"/>
              </a:defRPr>
            </a:lvl4pPr>
            <a:lvl5pPr marL="0" lvl="4" indent="0" algn="r">
              <a:spcBef>
                <a:spcPts val="0"/>
              </a:spcBef>
              <a:buNone/>
              <a:defRPr sz="900" b="0" i="0" u="none" strike="noStrike" cap="none">
                <a:solidFill>
                  <a:srgbClr val="940C0B"/>
                </a:solidFill>
                <a:latin typeface="Gill Sans"/>
                <a:ea typeface="Gill Sans"/>
                <a:cs typeface="Gill Sans"/>
                <a:sym typeface="Gill Sans"/>
              </a:defRPr>
            </a:lvl5pPr>
            <a:lvl6pPr marL="0" lvl="5" indent="0" algn="r">
              <a:spcBef>
                <a:spcPts val="0"/>
              </a:spcBef>
              <a:buNone/>
              <a:defRPr sz="900" b="0" i="0" u="none" strike="noStrike" cap="none">
                <a:solidFill>
                  <a:srgbClr val="940C0B"/>
                </a:solidFill>
                <a:latin typeface="Gill Sans"/>
                <a:ea typeface="Gill Sans"/>
                <a:cs typeface="Gill Sans"/>
                <a:sym typeface="Gill Sans"/>
              </a:defRPr>
            </a:lvl6pPr>
            <a:lvl7pPr marL="0" lvl="6" indent="0" algn="r">
              <a:spcBef>
                <a:spcPts val="0"/>
              </a:spcBef>
              <a:buNone/>
              <a:defRPr sz="900" b="0" i="0" u="none" strike="noStrike" cap="none">
                <a:solidFill>
                  <a:srgbClr val="940C0B"/>
                </a:solidFill>
                <a:latin typeface="Gill Sans"/>
                <a:ea typeface="Gill Sans"/>
                <a:cs typeface="Gill Sans"/>
                <a:sym typeface="Gill Sans"/>
              </a:defRPr>
            </a:lvl7pPr>
            <a:lvl8pPr marL="0" lvl="7" indent="0" algn="r">
              <a:spcBef>
                <a:spcPts val="0"/>
              </a:spcBef>
              <a:buNone/>
              <a:defRPr sz="900" b="0" i="0" u="none" strike="noStrike" cap="none">
                <a:solidFill>
                  <a:srgbClr val="940C0B"/>
                </a:solidFill>
                <a:latin typeface="Gill Sans"/>
                <a:ea typeface="Gill Sans"/>
                <a:cs typeface="Gill Sans"/>
                <a:sym typeface="Gill Sans"/>
              </a:defRPr>
            </a:lvl8pPr>
            <a:lvl9pPr marL="0" lvl="8" indent="0" algn="r">
              <a:spcBef>
                <a:spcPts val="0"/>
              </a:spcBef>
              <a:buNone/>
              <a:defRPr sz="900" b="0" i="0" u="none" strike="noStrike" cap="none">
                <a:solidFill>
                  <a:srgbClr val="940C0B"/>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4" title="left edge border"/>
          <p:cNvSpPr/>
          <p:nvPr/>
        </p:nvSpPr>
        <p:spPr>
          <a:xfrm>
            <a:off x="0" y="0"/>
            <a:ext cx="212598"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938759" y="286789"/>
            <a:ext cx="7633742" cy="1119099"/>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8" name="Google Shape;68;p15"/>
          <p:cNvSpPr txBox="1">
            <a:spLocks noGrp="1"/>
          </p:cNvSpPr>
          <p:nvPr>
            <p:ph type="body" idx="1"/>
          </p:nvPr>
        </p:nvSpPr>
        <p:spPr>
          <a:xfrm>
            <a:off x="938759" y="1714501"/>
            <a:ext cx="7633742" cy="2695193"/>
          </a:xfrm>
          <a:prstGeom prst="rect">
            <a:avLst/>
          </a:prstGeom>
          <a:noFill/>
          <a:ln>
            <a:noFill/>
          </a:ln>
        </p:spPr>
        <p:txBody>
          <a:bodyPr spcFirstLastPara="1" wrap="square" lIns="68575" tIns="34275" rIns="68575" bIns="34275" anchor="t" anchorCtr="0">
            <a:noAutofit/>
          </a:bodyPr>
          <a:lstStyle>
            <a:lvl1pPr marL="457200" lvl="0" indent="-317500" algn="l">
              <a:lnSpc>
                <a:spcPct val="110000"/>
              </a:lnSpc>
              <a:spcBef>
                <a:spcPts val="500"/>
              </a:spcBef>
              <a:spcAft>
                <a:spcPts val="0"/>
              </a:spcAft>
              <a:buSzPts val="1400"/>
              <a:buChar char="•"/>
              <a:defRPr/>
            </a:lvl1pPr>
            <a:lvl2pPr marL="914400" lvl="1" indent="-317500" algn="l">
              <a:lnSpc>
                <a:spcPct val="110000"/>
              </a:lnSpc>
              <a:spcBef>
                <a:spcPts val="500"/>
              </a:spcBef>
              <a:spcAft>
                <a:spcPts val="0"/>
              </a:spcAft>
              <a:buSzPts val="1400"/>
              <a:buChar char="–"/>
              <a:defRPr/>
            </a:lvl2pPr>
            <a:lvl3pPr marL="1371600" lvl="2" indent="-317500" algn="l">
              <a:lnSpc>
                <a:spcPct val="110000"/>
              </a:lnSpc>
              <a:spcBef>
                <a:spcPts val="500"/>
              </a:spcBef>
              <a:spcAft>
                <a:spcPts val="0"/>
              </a:spcAft>
              <a:buSzPts val="1400"/>
              <a:buChar char="•"/>
              <a:defRPr/>
            </a:lvl3pPr>
            <a:lvl4pPr marL="1828800" lvl="3" indent="-317500" algn="l">
              <a:lnSpc>
                <a:spcPct val="110000"/>
              </a:lnSpc>
              <a:spcBef>
                <a:spcPts val="500"/>
              </a:spcBef>
              <a:spcAft>
                <a:spcPts val="0"/>
              </a:spcAft>
              <a:buSzPts val="1400"/>
              <a:buChar char="–"/>
              <a:defRPr/>
            </a:lvl4pPr>
            <a:lvl5pPr marL="2286000" lvl="4" indent="-317500" algn="l">
              <a:lnSpc>
                <a:spcPct val="110000"/>
              </a:lnSpc>
              <a:spcBef>
                <a:spcPts val="500"/>
              </a:spcBef>
              <a:spcAft>
                <a:spcPts val="0"/>
              </a:spcAft>
              <a:buSzPts val="1400"/>
              <a:buChar char="•"/>
              <a:defRPr/>
            </a:lvl5pPr>
            <a:lvl6pPr marL="2743200" lvl="5" indent="-317500" algn="l">
              <a:lnSpc>
                <a:spcPct val="110000"/>
              </a:lnSpc>
              <a:spcBef>
                <a:spcPts val="500"/>
              </a:spcBef>
              <a:spcAft>
                <a:spcPts val="0"/>
              </a:spcAft>
              <a:buSzPts val="1400"/>
              <a:buChar char="–"/>
              <a:defRPr/>
            </a:lvl6pPr>
            <a:lvl7pPr marL="3200400" lvl="6" indent="-317500" algn="l">
              <a:lnSpc>
                <a:spcPct val="110000"/>
              </a:lnSpc>
              <a:spcBef>
                <a:spcPts val="500"/>
              </a:spcBef>
              <a:spcAft>
                <a:spcPts val="0"/>
              </a:spcAft>
              <a:buSzPts val="1400"/>
              <a:buChar char="•"/>
              <a:defRPr/>
            </a:lvl7pPr>
            <a:lvl8pPr marL="3657600" lvl="7" indent="-317500" algn="l">
              <a:lnSpc>
                <a:spcPct val="110000"/>
              </a:lnSpc>
              <a:spcBef>
                <a:spcPts val="500"/>
              </a:spcBef>
              <a:spcAft>
                <a:spcPts val="0"/>
              </a:spcAft>
              <a:buSzPts val="1400"/>
              <a:buChar char="–"/>
              <a:defRPr/>
            </a:lvl8pPr>
            <a:lvl9pPr marL="4114800" lvl="8" indent="-317500" algn="l">
              <a:lnSpc>
                <a:spcPct val="110000"/>
              </a:lnSpc>
              <a:spcBef>
                <a:spcPts val="500"/>
              </a:spcBef>
              <a:spcAft>
                <a:spcPts val="0"/>
              </a:spcAft>
              <a:buSzPts val="1400"/>
              <a:buChar char="•"/>
              <a:defRPr/>
            </a:lvl9pPr>
          </a:lstStyle>
          <a:p>
            <a:endParaRPr/>
          </a:p>
        </p:txBody>
      </p:sp>
      <p:sp>
        <p:nvSpPr>
          <p:cNvPr id="69" name="Google Shape;69;p15"/>
          <p:cNvSpPr txBox="1">
            <a:spLocks noGrp="1"/>
          </p:cNvSpPr>
          <p:nvPr>
            <p:ph type="dt" idx="10"/>
          </p:nvPr>
        </p:nvSpPr>
        <p:spPr>
          <a:xfrm>
            <a:off x="938759" y="4781759"/>
            <a:ext cx="1747292" cy="26134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0" name="Google Shape;70;p15"/>
          <p:cNvSpPr txBox="1">
            <a:spLocks noGrp="1"/>
          </p:cNvSpPr>
          <p:nvPr>
            <p:ph type="ftr" idx="11"/>
          </p:nvPr>
        </p:nvSpPr>
        <p:spPr>
          <a:xfrm>
            <a:off x="3028950" y="4781759"/>
            <a:ext cx="3086100" cy="259347"/>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1" name="Google Shape;71;p15"/>
          <p:cNvSpPr txBox="1">
            <a:spLocks noGrp="1"/>
          </p:cNvSpPr>
          <p:nvPr>
            <p:ph type="sldNum" idx="12"/>
          </p:nvPr>
        </p:nvSpPr>
        <p:spPr>
          <a:xfrm>
            <a:off x="6457951" y="4781759"/>
            <a:ext cx="2114549" cy="259347"/>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432197" y="805416"/>
            <a:ext cx="6140303" cy="304847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2"/>
              </a:buClr>
              <a:buSzPts val="6300"/>
              <a:buFont typeface="Impact"/>
              <a:buNone/>
              <a:defRPr sz="63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4" name="Google Shape;74;p16"/>
          <p:cNvSpPr txBox="1">
            <a:spLocks noGrp="1"/>
          </p:cNvSpPr>
          <p:nvPr>
            <p:ph type="body" idx="1"/>
          </p:nvPr>
        </p:nvSpPr>
        <p:spPr>
          <a:xfrm>
            <a:off x="2432198" y="3869836"/>
            <a:ext cx="5263116" cy="713351"/>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500"/>
              </a:spcBef>
              <a:spcAft>
                <a:spcPts val="0"/>
              </a:spcAft>
              <a:buSzPts val="1500"/>
              <a:buNone/>
              <a:defRPr sz="1500" b="1" i="0" cap="none">
                <a:solidFill>
                  <a:schemeClr val="accent1"/>
                </a:solidFill>
              </a:defRPr>
            </a:lvl1pPr>
            <a:lvl2pPr marL="914400" lvl="1" indent="-228600" algn="l">
              <a:lnSpc>
                <a:spcPct val="110000"/>
              </a:lnSpc>
              <a:spcBef>
                <a:spcPts val="500"/>
              </a:spcBef>
              <a:spcAft>
                <a:spcPts val="0"/>
              </a:spcAft>
              <a:buSzPts val="1500"/>
              <a:buNone/>
              <a:defRPr sz="1500">
                <a:solidFill>
                  <a:schemeClr val="lt1"/>
                </a:solidFill>
              </a:defRPr>
            </a:lvl2pPr>
            <a:lvl3pPr marL="1371600" lvl="2" indent="-228600" algn="l">
              <a:lnSpc>
                <a:spcPct val="110000"/>
              </a:lnSpc>
              <a:spcBef>
                <a:spcPts val="500"/>
              </a:spcBef>
              <a:spcAft>
                <a:spcPts val="0"/>
              </a:spcAft>
              <a:buSzPts val="1400"/>
              <a:buNone/>
              <a:defRPr sz="1400">
                <a:solidFill>
                  <a:schemeClr val="lt1"/>
                </a:solidFill>
              </a:defRPr>
            </a:lvl3pPr>
            <a:lvl4pPr marL="1828800" lvl="3" indent="-228600" algn="l">
              <a:lnSpc>
                <a:spcPct val="110000"/>
              </a:lnSpc>
              <a:spcBef>
                <a:spcPts val="500"/>
              </a:spcBef>
              <a:spcAft>
                <a:spcPts val="0"/>
              </a:spcAft>
              <a:buSzPts val="1200"/>
              <a:buNone/>
              <a:defRPr sz="1200">
                <a:solidFill>
                  <a:schemeClr val="lt1"/>
                </a:solidFill>
              </a:defRPr>
            </a:lvl4pPr>
            <a:lvl5pPr marL="2286000" lvl="4" indent="-228600" algn="l">
              <a:lnSpc>
                <a:spcPct val="110000"/>
              </a:lnSpc>
              <a:spcBef>
                <a:spcPts val="500"/>
              </a:spcBef>
              <a:spcAft>
                <a:spcPts val="0"/>
              </a:spcAft>
              <a:buSzPts val="1200"/>
              <a:buNone/>
              <a:defRPr sz="1200">
                <a:solidFill>
                  <a:schemeClr val="lt1"/>
                </a:solidFill>
              </a:defRPr>
            </a:lvl5pPr>
            <a:lvl6pPr marL="2743200" lvl="5" indent="-228600" algn="l">
              <a:lnSpc>
                <a:spcPct val="110000"/>
              </a:lnSpc>
              <a:spcBef>
                <a:spcPts val="500"/>
              </a:spcBef>
              <a:spcAft>
                <a:spcPts val="0"/>
              </a:spcAft>
              <a:buSzPts val="1200"/>
              <a:buNone/>
              <a:defRPr sz="1200">
                <a:solidFill>
                  <a:schemeClr val="lt1"/>
                </a:solidFill>
              </a:defRPr>
            </a:lvl6pPr>
            <a:lvl7pPr marL="3200400" lvl="6" indent="-228600" algn="l">
              <a:lnSpc>
                <a:spcPct val="110000"/>
              </a:lnSpc>
              <a:spcBef>
                <a:spcPts val="500"/>
              </a:spcBef>
              <a:spcAft>
                <a:spcPts val="0"/>
              </a:spcAft>
              <a:buSzPts val="1200"/>
              <a:buNone/>
              <a:defRPr sz="1200">
                <a:solidFill>
                  <a:schemeClr val="lt1"/>
                </a:solidFill>
              </a:defRPr>
            </a:lvl7pPr>
            <a:lvl8pPr marL="3657600" lvl="7" indent="-228600" algn="l">
              <a:lnSpc>
                <a:spcPct val="110000"/>
              </a:lnSpc>
              <a:spcBef>
                <a:spcPts val="500"/>
              </a:spcBef>
              <a:spcAft>
                <a:spcPts val="0"/>
              </a:spcAft>
              <a:buSzPts val="1200"/>
              <a:buNone/>
              <a:defRPr sz="1200">
                <a:solidFill>
                  <a:schemeClr val="lt1"/>
                </a:solidFill>
              </a:defRPr>
            </a:lvl8pPr>
            <a:lvl9pPr marL="4114800" lvl="8" indent="-228600" algn="l">
              <a:lnSpc>
                <a:spcPct val="110000"/>
              </a:lnSpc>
              <a:spcBef>
                <a:spcPts val="500"/>
              </a:spcBef>
              <a:spcAft>
                <a:spcPts val="0"/>
              </a:spcAft>
              <a:buSzPts val="1200"/>
              <a:buNone/>
              <a:defRPr sz="1200">
                <a:solidFill>
                  <a:schemeClr val="lt1"/>
                </a:solidFill>
              </a:defRPr>
            </a:lvl9pPr>
          </a:lstStyle>
          <a:p>
            <a:endParaRPr/>
          </a:p>
        </p:txBody>
      </p:sp>
      <p:sp>
        <p:nvSpPr>
          <p:cNvPr id="75" name="Google Shape;75;p16"/>
          <p:cNvSpPr txBox="1">
            <a:spLocks noGrp="1"/>
          </p:cNvSpPr>
          <p:nvPr>
            <p:ph type="dt" idx="10"/>
          </p:nvPr>
        </p:nvSpPr>
        <p:spPr>
          <a:xfrm>
            <a:off x="2427410" y="4781759"/>
            <a:ext cx="1120460" cy="26134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6"/>
          <p:cNvSpPr txBox="1">
            <a:spLocks noGrp="1"/>
          </p:cNvSpPr>
          <p:nvPr>
            <p:ph type="ftr" idx="11"/>
          </p:nvPr>
        </p:nvSpPr>
        <p:spPr>
          <a:xfrm>
            <a:off x="3959298" y="4781759"/>
            <a:ext cx="3086100" cy="259347"/>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6"/>
          <p:cNvSpPr txBox="1">
            <a:spLocks noGrp="1"/>
          </p:cNvSpPr>
          <p:nvPr>
            <p:ph type="sldNum" idx="12"/>
          </p:nvPr>
        </p:nvSpPr>
        <p:spPr>
          <a:xfrm>
            <a:off x="7456826" y="4781759"/>
            <a:ext cx="1115674" cy="259347"/>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0" i="0" u="none" strike="noStrike" cap="none">
                <a:solidFill>
                  <a:schemeClr val="lt2"/>
                </a:solidFill>
                <a:latin typeface="Gill Sans"/>
                <a:ea typeface="Gill Sans"/>
                <a:cs typeface="Gill Sans"/>
                <a:sym typeface="Gill Sans"/>
              </a:defRPr>
            </a:lvl1pPr>
            <a:lvl2pPr marL="0" lvl="1" indent="0" algn="r">
              <a:spcBef>
                <a:spcPts val="0"/>
              </a:spcBef>
              <a:buNone/>
              <a:defRPr sz="900" b="0" i="0" u="none" strike="noStrike" cap="none">
                <a:solidFill>
                  <a:schemeClr val="lt2"/>
                </a:solidFill>
                <a:latin typeface="Gill Sans"/>
                <a:ea typeface="Gill Sans"/>
                <a:cs typeface="Gill Sans"/>
                <a:sym typeface="Gill Sans"/>
              </a:defRPr>
            </a:lvl2pPr>
            <a:lvl3pPr marL="0" lvl="2" indent="0" algn="r">
              <a:spcBef>
                <a:spcPts val="0"/>
              </a:spcBef>
              <a:buNone/>
              <a:defRPr sz="900" b="0" i="0" u="none" strike="noStrike" cap="none">
                <a:solidFill>
                  <a:schemeClr val="lt2"/>
                </a:solidFill>
                <a:latin typeface="Gill Sans"/>
                <a:ea typeface="Gill Sans"/>
                <a:cs typeface="Gill Sans"/>
                <a:sym typeface="Gill Sans"/>
              </a:defRPr>
            </a:lvl3pPr>
            <a:lvl4pPr marL="0" lvl="3" indent="0" algn="r">
              <a:spcBef>
                <a:spcPts val="0"/>
              </a:spcBef>
              <a:buNone/>
              <a:defRPr sz="900" b="0" i="0" u="none" strike="noStrike" cap="none">
                <a:solidFill>
                  <a:schemeClr val="lt2"/>
                </a:solidFill>
                <a:latin typeface="Gill Sans"/>
                <a:ea typeface="Gill Sans"/>
                <a:cs typeface="Gill Sans"/>
                <a:sym typeface="Gill Sans"/>
              </a:defRPr>
            </a:lvl4pPr>
            <a:lvl5pPr marL="0" lvl="4" indent="0" algn="r">
              <a:spcBef>
                <a:spcPts val="0"/>
              </a:spcBef>
              <a:buNone/>
              <a:defRPr sz="900" b="0" i="0" u="none" strike="noStrike" cap="none">
                <a:solidFill>
                  <a:schemeClr val="lt2"/>
                </a:solidFill>
                <a:latin typeface="Gill Sans"/>
                <a:ea typeface="Gill Sans"/>
                <a:cs typeface="Gill Sans"/>
                <a:sym typeface="Gill Sans"/>
              </a:defRPr>
            </a:lvl5pPr>
            <a:lvl6pPr marL="0" lvl="5" indent="0" algn="r">
              <a:spcBef>
                <a:spcPts val="0"/>
              </a:spcBef>
              <a:buNone/>
              <a:defRPr sz="900" b="0" i="0" u="none" strike="noStrike" cap="none">
                <a:solidFill>
                  <a:schemeClr val="lt2"/>
                </a:solidFill>
                <a:latin typeface="Gill Sans"/>
                <a:ea typeface="Gill Sans"/>
                <a:cs typeface="Gill Sans"/>
                <a:sym typeface="Gill Sans"/>
              </a:defRPr>
            </a:lvl6pPr>
            <a:lvl7pPr marL="0" lvl="6" indent="0" algn="r">
              <a:spcBef>
                <a:spcPts val="0"/>
              </a:spcBef>
              <a:buNone/>
              <a:defRPr sz="900" b="0" i="0" u="none" strike="noStrike" cap="none">
                <a:solidFill>
                  <a:schemeClr val="lt2"/>
                </a:solidFill>
                <a:latin typeface="Gill Sans"/>
                <a:ea typeface="Gill Sans"/>
                <a:cs typeface="Gill Sans"/>
                <a:sym typeface="Gill Sans"/>
              </a:defRPr>
            </a:lvl7pPr>
            <a:lvl8pPr marL="0" lvl="7" indent="0" algn="r">
              <a:spcBef>
                <a:spcPts val="0"/>
              </a:spcBef>
              <a:buNone/>
              <a:defRPr sz="900" b="0" i="0" u="none" strike="noStrike" cap="none">
                <a:solidFill>
                  <a:schemeClr val="lt2"/>
                </a:solidFill>
                <a:latin typeface="Gill Sans"/>
                <a:ea typeface="Gill Sans"/>
                <a:cs typeface="Gill Sans"/>
                <a:sym typeface="Gill Sans"/>
              </a:defRPr>
            </a:lvl8pPr>
            <a:lvl9pPr marL="0" lvl="8" indent="0" algn="r">
              <a:spcBef>
                <a:spcPts val="0"/>
              </a:spcBef>
              <a:buNone/>
              <a:defRPr sz="900" b="0" i="0" u="none" strike="noStrike" cap="none">
                <a:solidFill>
                  <a:schemeClr val="l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
              <a:t>‹#›</a:t>
            </a:fld>
            <a:endParaRPr/>
          </a:p>
        </p:txBody>
      </p:sp>
      <p:grpSp>
        <p:nvGrpSpPr>
          <p:cNvPr id="78" name="Google Shape;78;p16" title="left scallop shape"/>
          <p:cNvGrpSpPr/>
          <p:nvPr/>
        </p:nvGrpSpPr>
        <p:grpSpPr>
          <a:xfrm>
            <a:off x="0" y="0"/>
            <a:ext cx="2110979" cy="5143500"/>
            <a:chOff x="0" y="0"/>
            <a:chExt cx="2814638" cy="6858000"/>
          </a:xfrm>
        </p:grpSpPr>
        <p:sp>
          <p:nvSpPr>
            <p:cNvPr id="79" name="Google Shape;79;p16" title="left scallop shape"/>
            <p:cNvSpPr/>
            <p:nvPr/>
          </p:nvSpPr>
          <p:spPr>
            <a:xfrm>
              <a:off x="0" y="0"/>
              <a:ext cx="2814638" cy="6858000"/>
            </a:xfrm>
            <a:custGeom>
              <a:avLst/>
              <a:gdLst/>
              <a:ahLst/>
              <a:cxnLst/>
              <a:rect l="l" t="t" r="r" b="b"/>
              <a:pathLst>
                <a:path w="1773" h="4320" extrusionOk="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lt2"/>
            </a:solidFill>
            <a:ln>
              <a:noFill/>
            </a:ln>
          </p:spPr>
        </p:sp>
        <p:sp>
          <p:nvSpPr>
            <p:cNvPr id="80" name="Google Shape;80;p16" title="left scallop inline"/>
            <p:cNvSpPr/>
            <p:nvPr/>
          </p:nvSpPr>
          <p:spPr>
            <a:xfrm>
              <a:off x="874382" y="0"/>
              <a:ext cx="1646238" cy="6858000"/>
            </a:xfrm>
            <a:custGeom>
              <a:avLst/>
              <a:gdLst/>
              <a:ahLst/>
              <a:cxnLst/>
              <a:rect l="l" t="t" r="r" b="b"/>
              <a:pathLst>
                <a:path w="1037" h="4320" extrusionOk="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a:noFill/>
            </a:ln>
          </p:spPr>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938759" y="286789"/>
            <a:ext cx="7633742" cy="1119099"/>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7"/>
          <p:cNvSpPr txBox="1">
            <a:spLocks noGrp="1"/>
          </p:cNvSpPr>
          <p:nvPr>
            <p:ph type="body" idx="1"/>
          </p:nvPr>
        </p:nvSpPr>
        <p:spPr>
          <a:xfrm>
            <a:off x="942975" y="1714500"/>
            <a:ext cx="3600450" cy="2714625"/>
          </a:xfrm>
          <a:prstGeom prst="rect">
            <a:avLst/>
          </a:prstGeom>
          <a:noFill/>
          <a:ln>
            <a:noFill/>
          </a:ln>
        </p:spPr>
        <p:txBody>
          <a:bodyPr spcFirstLastPara="1" wrap="square" lIns="68575" tIns="34275" rIns="68575" bIns="34275" anchor="t" anchorCtr="0">
            <a:noAutofit/>
          </a:bodyPr>
          <a:lstStyle>
            <a:lvl1pPr marL="457200" lvl="0" indent="-317500" algn="l">
              <a:lnSpc>
                <a:spcPct val="110000"/>
              </a:lnSpc>
              <a:spcBef>
                <a:spcPts val="500"/>
              </a:spcBef>
              <a:spcAft>
                <a:spcPts val="0"/>
              </a:spcAft>
              <a:buSzPts val="1400"/>
              <a:buChar char="•"/>
              <a:defRPr/>
            </a:lvl1pPr>
            <a:lvl2pPr marL="914400" lvl="1" indent="-317500" algn="l">
              <a:lnSpc>
                <a:spcPct val="110000"/>
              </a:lnSpc>
              <a:spcBef>
                <a:spcPts val="500"/>
              </a:spcBef>
              <a:spcAft>
                <a:spcPts val="0"/>
              </a:spcAft>
              <a:buSzPts val="1400"/>
              <a:buChar char="–"/>
              <a:defRPr/>
            </a:lvl2pPr>
            <a:lvl3pPr marL="1371600" lvl="2" indent="-317500" algn="l">
              <a:lnSpc>
                <a:spcPct val="110000"/>
              </a:lnSpc>
              <a:spcBef>
                <a:spcPts val="500"/>
              </a:spcBef>
              <a:spcAft>
                <a:spcPts val="0"/>
              </a:spcAft>
              <a:buSzPts val="1400"/>
              <a:buChar char="•"/>
              <a:defRPr/>
            </a:lvl3pPr>
            <a:lvl4pPr marL="1828800" lvl="3" indent="-317500" algn="l">
              <a:lnSpc>
                <a:spcPct val="110000"/>
              </a:lnSpc>
              <a:spcBef>
                <a:spcPts val="500"/>
              </a:spcBef>
              <a:spcAft>
                <a:spcPts val="0"/>
              </a:spcAft>
              <a:buSzPts val="1400"/>
              <a:buChar char="–"/>
              <a:defRPr/>
            </a:lvl4pPr>
            <a:lvl5pPr marL="2286000" lvl="4" indent="-317500" algn="l">
              <a:lnSpc>
                <a:spcPct val="110000"/>
              </a:lnSpc>
              <a:spcBef>
                <a:spcPts val="500"/>
              </a:spcBef>
              <a:spcAft>
                <a:spcPts val="0"/>
              </a:spcAft>
              <a:buSzPts val="1400"/>
              <a:buChar char="•"/>
              <a:defRPr/>
            </a:lvl5pPr>
            <a:lvl6pPr marL="2743200" lvl="5" indent="-317500" algn="l">
              <a:lnSpc>
                <a:spcPct val="110000"/>
              </a:lnSpc>
              <a:spcBef>
                <a:spcPts val="500"/>
              </a:spcBef>
              <a:spcAft>
                <a:spcPts val="0"/>
              </a:spcAft>
              <a:buSzPts val="1400"/>
              <a:buChar char="–"/>
              <a:defRPr/>
            </a:lvl6pPr>
            <a:lvl7pPr marL="3200400" lvl="6" indent="-317500" algn="l">
              <a:lnSpc>
                <a:spcPct val="110000"/>
              </a:lnSpc>
              <a:spcBef>
                <a:spcPts val="500"/>
              </a:spcBef>
              <a:spcAft>
                <a:spcPts val="0"/>
              </a:spcAft>
              <a:buSzPts val="1400"/>
              <a:buChar char="•"/>
              <a:defRPr/>
            </a:lvl7pPr>
            <a:lvl8pPr marL="3657600" lvl="7" indent="-317500" algn="l">
              <a:lnSpc>
                <a:spcPct val="110000"/>
              </a:lnSpc>
              <a:spcBef>
                <a:spcPts val="500"/>
              </a:spcBef>
              <a:spcAft>
                <a:spcPts val="0"/>
              </a:spcAft>
              <a:buSzPts val="1400"/>
              <a:buChar char="–"/>
              <a:defRPr/>
            </a:lvl8pPr>
            <a:lvl9pPr marL="4114800" lvl="8" indent="-317500" algn="l">
              <a:lnSpc>
                <a:spcPct val="110000"/>
              </a:lnSpc>
              <a:spcBef>
                <a:spcPts val="500"/>
              </a:spcBef>
              <a:spcAft>
                <a:spcPts val="0"/>
              </a:spcAft>
              <a:buSzPts val="1400"/>
              <a:buChar char="•"/>
              <a:defRPr/>
            </a:lvl9pPr>
          </a:lstStyle>
          <a:p>
            <a:endParaRPr/>
          </a:p>
        </p:txBody>
      </p:sp>
      <p:sp>
        <p:nvSpPr>
          <p:cNvPr id="84" name="Google Shape;84;p17"/>
          <p:cNvSpPr txBox="1">
            <a:spLocks noGrp="1"/>
          </p:cNvSpPr>
          <p:nvPr>
            <p:ph type="body" idx="2"/>
          </p:nvPr>
        </p:nvSpPr>
        <p:spPr>
          <a:xfrm>
            <a:off x="4985847" y="1714500"/>
            <a:ext cx="3600450" cy="2714625"/>
          </a:xfrm>
          <a:prstGeom prst="rect">
            <a:avLst/>
          </a:prstGeom>
          <a:noFill/>
          <a:ln>
            <a:noFill/>
          </a:ln>
        </p:spPr>
        <p:txBody>
          <a:bodyPr spcFirstLastPara="1" wrap="square" lIns="68575" tIns="34275" rIns="68575" bIns="34275" anchor="t" anchorCtr="0">
            <a:noAutofit/>
          </a:bodyPr>
          <a:lstStyle>
            <a:lvl1pPr marL="457200" lvl="0" indent="-317500" algn="l">
              <a:lnSpc>
                <a:spcPct val="110000"/>
              </a:lnSpc>
              <a:spcBef>
                <a:spcPts val="500"/>
              </a:spcBef>
              <a:spcAft>
                <a:spcPts val="0"/>
              </a:spcAft>
              <a:buSzPts val="1400"/>
              <a:buChar char="•"/>
              <a:defRPr/>
            </a:lvl1pPr>
            <a:lvl2pPr marL="914400" lvl="1" indent="-317500" algn="l">
              <a:lnSpc>
                <a:spcPct val="110000"/>
              </a:lnSpc>
              <a:spcBef>
                <a:spcPts val="500"/>
              </a:spcBef>
              <a:spcAft>
                <a:spcPts val="0"/>
              </a:spcAft>
              <a:buSzPts val="1400"/>
              <a:buChar char="–"/>
              <a:defRPr/>
            </a:lvl2pPr>
            <a:lvl3pPr marL="1371600" lvl="2" indent="-317500" algn="l">
              <a:lnSpc>
                <a:spcPct val="110000"/>
              </a:lnSpc>
              <a:spcBef>
                <a:spcPts val="500"/>
              </a:spcBef>
              <a:spcAft>
                <a:spcPts val="0"/>
              </a:spcAft>
              <a:buSzPts val="1400"/>
              <a:buChar char="•"/>
              <a:defRPr/>
            </a:lvl3pPr>
            <a:lvl4pPr marL="1828800" lvl="3" indent="-317500" algn="l">
              <a:lnSpc>
                <a:spcPct val="110000"/>
              </a:lnSpc>
              <a:spcBef>
                <a:spcPts val="500"/>
              </a:spcBef>
              <a:spcAft>
                <a:spcPts val="0"/>
              </a:spcAft>
              <a:buSzPts val="1400"/>
              <a:buChar char="–"/>
              <a:defRPr/>
            </a:lvl4pPr>
            <a:lvl5pPr marL="2286000" lvl="4" indent="-317500" algn="l">
              <a:lnSpc>
                <a:spcPct val="110000"/>
              </a:lnSpc>
              <a:spcBef>
                <a:spcPts val="500"/>
              </a:spcBef>
              <a:spcAft>
                <a:spcPts val="0"/>
              </a:spcAft>
              <a:buSzPts val="1400"/>
              <a:buChar char="•"/>
              <a:defRPr/>
            </a:lvl5pPr>
            <a:lvl6pPr marL="2743200" lvl="5" indent="-317500" algn="l">
              <a:lnSpc>
                <a:spcPct val="110000"/>
              </a:lnSpc>
              <a:spcBef>
                <a:spcPts val="500"/>
              </a:spcBef>
              <a:spcAft>
                <a:spcPts val="0"/>
              </a:spcAft>
              <a:buSzPts val="1400"/>
              <a:buChar char="–"/>
              <a:defRPr/>
            </a:lvl6pPr>
            <a:lvl7pPr marL="3200400" lvl="6" indent="-317500" algn="l">
              <a:lnSpc>
                <a:spcPct val="110000"/>
              </a:lnSpc>
              <a:spcBef>
                <a:spcPts val="500"/>
              </a:spcBef>
              <a:spcAft>
                <a:spcPts val="0"/>
              </a:spcAft>
              <a:buSzPts val="1400"/>
              <a:buChar char="•"/>
              <a:defRPr/>
            </a:lvl7pPr>
            <a:lvl8pPr marL="3657600" lvl="7" indent="-317500" algn="l">
              <a:lnSpc>
                <a:spcPct val="110000"/>
              </a:lnSpc>
              <a:spcBef>
                <a:spcPts val="500"/>
              </a:spcBef>
              <a:spcAft>
                <a:spcPts val="0"/>
              </a:spcAft>
              <a:buSzPts val="1400"/>
              <a:buChar char="–"/>
              <a:defRPr/>
            </a:lvl8pPr>
            <a:lvl9pPr marL="4114800" lvl="8" indent="-317500" algn="l">
              <a:lnSpc>
                <a:spcPct val="110000"/>
              </a:lnSpc>
              <a:spcBef>
                <a:spcPts val="500"/>
              </a:spcBef>
              <a:spcAft>
                <a:spcPts val="0"/>
              </a:spcAft>
              <a:buSzPts val="1400"/>
              <a:buChar char="•"/>
              <a:defRPr/>
            </a:lvl9pPr>
          </a:lstStyle>
          <a:p>
            <a:endParaRPr/>
          </a:p>
        </p:txBody>
      </p:sp>
      <p:sp>
        <p:nvSpPr>
          <p:cNvPr id="85" name="Google Shape;85;p17"/>
          <p:cNvSpPr txBox="1">
            <a:spLocks noGrp="1"/>
          </p:cNvSpPr>
          <p:nvPr>
            <p:ph type="dt" idx="10"/>
          </p:nvPr>
        </p:nvSpPr>
        <p:spPr>
          <a:xfrm>
            <a:off x="938759" y="4781759"/>
            <a:ext cx="1747292" cy="26134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6" name="Google Shape;86;p17"/>
          <p:cNvSpPr txBox="1">
            <a:spLocks noGrp="1"/>
          </p:cNvSpPr>
          <p:nvPr>
            <p:ph type="ftr" idx="11"/>
          </p:nvPr>
        </p:nvSpPr>
        <p:spPr>
          <a:xfrm>
            <a:off x="3028950" y="4781759"/>
            <a:ext cx="3086100" cy="259347"/>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7" name="Google Shape;87;p17"/>
          <p:cNvSpPr txBox="1">
            <a:spLocks noGrp="1"/>
          </p:cNvSpPr>
          <p:nvPr>
            <p:ph type="sldNum" idx="12"/>
          </p:nvPr>
        </p:nvSpPr>
        <p:spPr>
          <a:xfrm>
            <a:off x="6457951" y="4781759"/>
            <a:ext cx="2114549" cy="259347"/>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939546" y="285750"/>
            <a:ext cx="7629525" cy="11201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0" name="Google Shape;90;p18"/>
          <p:cNvSpPr txBox="1">
            <a:spLocks noGrp="1"/>
          </p:cNvSpPr>
          <p:nvPr>
            <p:ph type="body" idx="1"/>
          </p:nvPr>
        </p:nvSpPr>
        <p:spPr>
          <a:xfrm>
            <a:off x="938759" y="1649725"/>
            <a:ext cx="3600450" cy="474397"/>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500"/>
              </a:spcBef>
              <a:spcAft>
                <a:spcPts val="0"/>
              </a:spcAft>
              <a:buSzPts val="1400"/>
              <a:buNone/>
              <a:defRPr sz="1400" b="1" cap="none">
                <a:solidFill>
                  <a:schemeClr val="dk2"/>
                </a:solidFill>
              </a:defRPr>
            </a:lvl1pPr>
            <a:lvl2pPr marL="914400" lvl="1" indent="-228600" algn="l">
              <a:lnSpc>
                <a:spcPct val="110000"/>
              </a:lnSpc>
              <a:spcBef>
                <a:spcPts val="500"/>
              </a:spcBef>
              <a:spcAft>
                <a:spcPts val="0"/>
              </a:spcAft>
              <a:buSzPts val="1400"/>
              <a:buNone/>
              <a:defRPr sz="1400" b="1"/>
            </a:lvl2pPr>
            <a:lvl3pPr marL="1371600" lvl="2" indent="-228600" algn="l">
              <a:lnSpc>
                <a:spcPct val="110000"/>
              </a:lnSpc>
              <a:spcBef>
                <a:spcPts val="500"/>
              </a:spcBef>
              <a:spcAft>
                <a:spcPts val="0"/>
              </a:spcAft>
              <a:buSzPts val="1400"/>
              <a:buNone/>
              <a:defRPr sz="1400" b="1"/>
            </a:lvl3pPr>
            <a:lvl4pPr marL="1828800" lvl="3" indent="-228600" algn="l">
              <a:lnSpc>
                <a:spcPct val="110000"/>
              </a:lnSpc>
              <a:spcBef>
                <a:spcPts val="500"/>
              </a:spcBef>
              <a:spcAft>
                <a:spcPts val="0"/>
              </a:spcAft>
              <a:buSzPts val="1200"/>
              <a:buNone/>
              <a:defRPr sz="1200" b="1"/>
            </a:lvl4pPr>
            <a:lvl5pPr marL="2286000" lvl="4" indent="-228600" algn="l">
              <a:lnSpc>
                <a:spcPct val="110000"/>
              </a:lnSpc>
              <a:spcBef>
                <a:spcPts val="500"/>
              </a:spcBef>
              <a:spcAft>
                <a:spcPts val="0"/>
              </a:spcAft>
              <a:buSzPts val="1200"/>
              <a:buNone/>
              <a:defRPr sz="1200" b="1"/>
            </a:lvl5pPr>
            <a:lvl6pPr marL="2743200" lvl="5" indent="-228600" algn="l">
              <a:lnSpc>
                <a:spcPct val="110000"/>
              </a:lnSpc>
              <a:spcBef>
                <a:spcPts val="500"/>
              </a:spcBef>
              <a:spcAft>
                <a:spcPts val="0"/>
              </a:spcAft>
              <a:buSzPts val="1200"/>
              <a:buNone/>
              <a:defRPr sz="1200" b="1"/>
            </a:lvl6pPr>
            <a:lvl7pPr marL="3200400" lvl="6" indent="-228600" algn="l">
              <a:lnSpc>
                <a:spcPct val="110000"/>
              </a:lnSpc>
              <a:spcBef>
                <a:spcPts val="500"/>
              </a:spcBef>
              <a:spcAft>
                <a:spcPts val="0"/>
              </a:spcAft>
              <a:buSzPts val="1200"/>
              <a:buNone/>
              <a:defRPr sz="1200" b="1"/>
            </a:lvl7pPr>
            <a:lvl8pPr marL="3657600" lvl="7" indent="-228600" algn="l">
              <a:lnSpc>
                <a:spcPct val="110000"/>
              </a:lnSpc>
              <a:spcBef>
                <a:spcPts val="500"/>
              </a:spcBef>
              <a:spcAft>
                <a:spcPts val="0"/>
              </a:spcAft>
              <a:buSzPts val="1200"/>
              <a:buNone/>
              <a:defRPr sz="1200" b="1"/>
            </a:lvl8pPr>
            <a:lvl9pPr marL="4114800" lvl="8" indent="-228600" algn="l">
              <a:lnSpc>
                <a:spcPct val="110000"/>
              </a:lnSpc>
              <a:spcBef>
                <a:spcPts val="500"/>
              </a:spcBef>
              <a:spcAft>
                <a:spcPts val="0"/>
              </a:spcAft>
              <a:buSzPts val="1200"/>
              <a:buNone/>
              <a:defRPr sz="1200" b="1"/>
            </a:lvl9pPr>
          </a:lstStyle>
          <a:p>
            <a:endParaRPr/>
          </a:p>
        </p:txBody>
      </p:sp>
      <p:sp>
        <p:nvSpPr>
          <p:cNvPr id="91" name="Google Shape;91;p18"/>
          <p:cNvSpPr txBox="1">
            <a:spLocks noGrp="1"/>
          </p:cNvSpPr>
          <p:nvPr>
            <p:ph type="body" idx="2"/>
          </p:nvPr>
        </p:nvSpPr>
        <p:spPr>
          <a:xfrm>
            <a:off x="942975" y="2181826"/>
            <a:ext cx="3600450" cy="2247298"/>
          </a:xfrm>
          <a:prstGeom prst="rect">
            <a:avLst/>
          </a:prstGeom>
          <a:noFill/>
          <a:ln>
            <a:noFill/>
          </a:ln>
        </p:spPr>
        <p:txBody>
          <a:bodyPr spcFirstLastPara="1" wrap="square" lIns="68575" tIns="34275" rIns="68575" bIns="34275" anchor="t" anchorCtr="0">
            <a:noAutofit/>
          </a:bodyPr>
          <a:lstStyle>
            <a:lvl1pPr marL="457200" lvl="0" indent="-317500" algn="l">
              <a:lnSpc>
                <a:spcPct val="110000"/>
              </a:lnSpc>
              <a:spcBef>
                <a:spcPts val="500"/>
              </a:spcBef>
              <a:spcAft>
                <a:spcPts val="0"/>
              </a:spcAft>
              <a:buSzPts val="1400"/>
              <a:buChar char="•"/>
              <a:defRPr/>
            </a:lvl1pPr>
            <a:lvl2pPr marL="914400" lvl="1" indent="-317500" algn="l">
              <a:lnSpc>
                <a:spcPct val="110000"/>
              </a:lnSpc>
              <a:spcBef>
                <a:spcPts val="500"/>
              </a:spcBef>
              <a:spcAft>
                <a:spcPts val="0"/>
              </a:spcAft>
              <a:buSzPts val="1400"/>
              <a:buChar char="–"/>
              <a:defRPr/>
            </a:lvl2pPr>
            <a:lvl3pPr marL="1371600" lvl="2" indent="-317500" algn="l">
              <a:lnSpc>
                <a:spcPct val="110000"/>
              </a:lnSpc>
              <a:spcBef>
                <a:spcPts val="500"/>
              </a:spcBef>
              <a:spcAft>
                <a:spcPts val="0"/>
              </a:spcAft>
              <a:buSzPts val="1400"/>
              <a:buChar char="•"/>
              <a:defRPr/>
            </a:lvl3pPr>
            <a:lvl4pPr marL="1828800" lvl="3" indent="-317500" algn="l">
              <a:lnSpc>
                <a:spcPct val="110000"/>
              </a:lnSpc>
              <a:spcBef>
                <a:spcPts val="500"/>
              </a:spcBef>
              <a:spcAft>
                <a:spcPts val="0"/>
              </a:spcAft>
              <a:buSzPts val="1400"/>
              <a:buChar char="–"/>
              <a:defRPr/>
            </a:lvl4pPr>
            <a:lvl5pPr marL="2286000" lvl="4" indent="-317500" algn="l">
              <a:lnSpc>
                <a:spcPct val="110000"/>
              </a:lnSpc>
              <a:spcBef>
                <a:spcPts val="500"/>
              </a:spcBef>
              <a:spcAft>
                <a:spcPts val="0"/>
              </a:spcAft>
              <a:buSzPts val="1400"/>
              <a:buChar char="•"/>
              <a:defRPr/>
            </a:lvl5pPr>
            <a:lvl6pPr marL="2743200" lvl="5" indent="-317500" algn="l">
              <a:lnSpc>
                <a:spcPct val="110000"/>
              </a:lnSpc>
              <a:spcBef>
                <a:spcPts val="500"/>
              </a:spcBef>
              <a:spcAft>
                <a:spcPts val="0"/>
              </a:spcAft>
              <a:buSzPts val="1400"/>
              <a:buChar char="–"/>
              <a:defRPr/>
            </a:lvl6pPr>
            <a:lvl7pPr marL="3200400" lvl="6" indent="-317500" algn="l">
              <a:lnSpc>
                <a:spcPct val="110000"/>
              </a:lnSpc>
              <a:spcBef>
                <a:spcPts val="500"/>
              </a:spcBef>
              <a:spcAft>
                <a:spcPts val="0"/>
              </a:spcAft>
              <a:buSzPts val="1400"/>
              <a:buChar char="•"/>
              <a:defRPr/>
            </a:lvl7pPr>
            <a:lvl8pPr marL="3657600" lvl="7" indent="-317500" algn="l">
              <a:lnSpc>
                <a:spcPct val="110000"/>
              </a:lnSpc>
              <a:spcBef>
                <a:spcPts val="500"/>
              </a:spcBef>
              <a:spcAft>
                <a:spcPts val="0"/>
              </a:spcAft>
              <a:buSzPts val="1400"/>
              <a:buChar char="–"/>
              <a:defRPr/>
            </a:lvl8pPr>
            <a:lvl9pPr marL="4114800" lvl="8" indent="-317500" algn="l">
              <a:lnSpc>
                <a:spcPct val="110000"/>
              </a:lnSpc>
              <a:spcBef>
                <a:spcPts val="500"/>
              </a:spcBef>
              <a:spcAft>
                <a:spcPts val="0"/>
              </a:spcAft>
              <a:buSzPts val="1400"/>
              <a:buChar char="•"/>
              <a:defRPr/>
            </a:lvl9pPr>
          </a:lstStyle>
          <a:p>
            <a:endParaRPr/>
          </a:p>
        </p:txBody>
      </p:sp>
      <p:sp>
        <p:nvSpPr>
          <p:cNvPr id="92" name="Google Shape;92;p18"/>
          <p:cNvSpPr txBox="1">
            <a:spLocks noGrp="1"/>
          </p:cNvSpPr>
          <p:nvPr>
            <p:ph type="body" idx="3"/>
          </p:nvPr>
        </p:nvSpPr>
        <p:spPr>
          <a:xfrm>
            <a:off x="4975398" y="1649725"/>
            <a:ext cx="3600450" cy="474397"/>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500"/>
              </a:spcBef>
              <a:spcAft>
                <a:spcPts val="0"/>
              </a:spcAft>
              <a:buSzPts val="1400"/>
              <a:buNone/>
              <a:defRPr sz="1400" b="1" cap="none">
                <a:solidFill>
                  <a:schemeClr val="dk2"/>
                </a:solidFill>
              </a:defRPr>
            </a:lvl1pPr>
            <a:lvl2pPr marL="914400" lvl="1" indent="-228600" algn="l">
              <a:lnSpc>
                <a:spcPct val="110000"/>
              </a:lnSpc>
              <a:spcBef>
                <a:spcPts val="500"/>
              </a:spcBef>
              <a:spcAft>
                <a:spcPts val="0"/>
              </a:spcAft>
              <a:buSzPts val="1400"/>
              <a:buNone/>
              <a:defRPr sz="1400" b="1"/>
            </a:lvl2pPr>
            <a:lvl3pPr marL="1371600" lvl="2" indent="-228600" algn="l">
              <a:lnSpc>
                <a:spcPct val="110000"/>
              </a:lnSpc>
              <a:spcBef>
                <a:spcPts val="500"/>
              </a:spcBef>
              <a:spcAft>
                <a:spcPts val="0"/>
              </a:spcAft>
              <a:buSzPts val="1400"/>
              <a:buNone/>
              <a:defRPr sz="1400" b="1"/>
            </a:lvl3pPr>
            <a:lvl4pPr marL="1828800" lvl="3" indent="-228600" algn="l">
              <a:lnSpc>
                <a:spcPct val="110000"/>
              </a:lnSpc>
              <a:spcBef>
                <a:spcPts val="500"/>
              </a:spcBef>
              <a:spcAft>
                <a:spcPts val="0"/>
              </a:spcAft>
              <a:buSzPts val="1200"/>
              <a:buNone/>
              <a:defRPr sz="1200" b="1"/>
            </a:lvl4pPr>
            <a:lvl5pPr marL="2286000" lvl="4" indent="-228600" algn="l">
              <a:lnSpc>
                <a:spcPct val="110000"/>
              </a:lnSpc>
              <a:spcBef>
                <a:spcPts val="500"/>
              </a:spcBef>
              <a:spcAft>
                <a:spcPts val="0"/>
              </a:spcAft>
              <a:buSzPts val="1200"/>
              <a:buNone/>
              <a:defRPr sz="1200" b="1"/>
            </a:lvl5pPr>
            <a:lvl6pPr marL="2743200" lvl="5" indent="-228600" algn="l">
              <a:lnSpc>
                <a:spcPct val="110000"/>
              </a:lnSpc>
              <a:spcBef>
                <a:spcPts val="500"/>
              </a:spcBef>
              <a:spcAft>
                <a:spcPts val="0"/>
              </a:spcAft>
              <a:buSzPts val="1200"/>
              <a:buNone/>
              <a:defRPr sz="1200" b="1"/>
            </a:lvl6pPr>
            <a:lvl7pPr marL="3200400" lvl="6" indent="-228600" algn="l">
              <a:lnSpc>
                <a:spcPct val="110000"/>
              </a:lnSpc>
              <a:spcBef>
                <a:spcPts val="500"/>
              </a:spcBef>
              <a:spcAft>
                <a:spcPts val="0"/>
              </a:spcAft>
              <a:buSzPts val="1200"/>
              <a:buNone/>
              <a:defRPr sz="1200" b="1"/>
            </a:lvl7pPr>
            <a:lvl8pPr marL="3657600" lvl="7" indent="-228600" algn="l">
              <a:lnSpc>
                <a:spcPct val="110000"/>
              </a:lnSpc>
              <a:spcBef>
                <a:spcPts val="500"/>
              </a:spcBef>
              <a:spcAft>
                <a:spcPts val="0"/>
              </a:spcAft>
              <a:buSzPts val="1200"/>
              <a:buNone/>
              <a:defRPr sz="1200" b="1"/>
            </a:lvl8pPr>
            <a:lvl9pPr marL="4114800" lvl="8" indent="-228600" algn="l">
              <a:lnSpc>
                <a:spcPct val="110000"/>
              </a:lnSpc>
              <a:spcBef>
                <a:spcPts val="500"/>
              </a:spcBef>
              <a:spcAft>
                <a:spcPts val="0"/>
              </a:spcAft>
              <a:buSzPts val="1200"/>
              <a:buNone/>
              <a:defRPr sz="1200" b="1"/>
            </a:lvl9pPr>
          </a:lstStyle>
          <a:p>
            <a:endParaRPr/>
          </a:p>
        </p:txBody>
      </p:sp>
      <p:sp>
        <p:nvSpPr>
          <p:cNvPr id="93" name="Google Shape;93;p18"/>
          <p:cNvSpPr txBox="1">
            <a:spLocks noGrp="1"/>
          </p:cNvSpPr>
          <p:nvPr>
            <p:ph type="body" idx="4"/>
          </p:nvPr>
        </p:nvSpPr>
        <p:spPr>
          <a:xfrm>
            <a:off x="4975398" y="2181826"/>
            <a:ext cx="3600450" cy="2247298"/>
          </a:xfrm>
          <a:prstGeom prst="rect">
            <a:avLst/>
          </a:prstGeom>
          <a:noFill/>
          <a:ln>
            <a:noFill/>
          </a:ln>
        </p:spPr>
        <p:txBody>
          <a:bodyPr spcFirstLastPara="1" wrap="square" lIns="68575" tIns="34275" rIns="68575" bIns="34275" anchor="t" anchorCtr="0">
            <a:noAutofit/>
          </a:bodyPr>
          <a:lstStyle>
            <a:lvl1pPr marL="457200" lvl="0" indent="-317500" algn="l">
              <a:lnSpc>
                <a:spcPct val="110000"/>
              </a:lnSpc>
              <a:spcBef>
                <a:spcPts val="500"/>
              </a:spcBef>
              <a:spcAft>
                <a:spcPts val="0"/>
              </a:spcAft>
              <a:buSzPts val="1400"/>
              <a:buChar char="•"/>
              <a:defRPr/>
            </a:lvl1pPr>
            <a:lvl2pPr marL="914400" lvl="1" indent="-317500" algn="l">
              <a:lnSpc>
                <a:spcPct val="110000"/>
              </a:lnSpc>
              <a:spcBef>
                <a:spcPts val="500"/>
              </a:spcBef>
              <a:spcAft>
                <a:spcPts val="0"/>
              </a:spcAft>
              <a:buSzPts val="1400"/>
              <a:buChar char="–"/>
              <a:defRPr/>
            </a:lvl2pPr>
            <a:lvl3pPr marL="1371600" lvl="2" indent="-317500" algn="l">
              <a:lnSpc>
                <a:spcPct val="110000"/>
              </a:lnSpc>
              <a:spcBef>
                <a:spcPts val="500"/>
              </a:spcBef>
              <a:spcAft>
                <a:spcPts val="0"/>
              </a:spcAft>
              <a:buSzPts val="1400"/>
              <a:buChar char="•"/>
              <a:defRPr/>
            </a:lvl3pPr>
            <a:lvl4pPr marL="1828800" lvl="3" indent="-317500" algn="l">
              <a:lnSpc>
                <a:spcPct val="110000"/>
              </a:lnSpc>
              <a:spcBef>
                <a:spcPts val="500"/>
              </a:spcBef>
              <a:spcAft>
                <a:spcPts val="0"/>
              </a:spcAft>
              <a:buSzPts val="1400"/>
              <a:buChar char="–"/>
              <a:defRPr/>
            </a:lvl4pPr>
            <a:lvl5pPr marL="2286000" lvl="4" indent="-317500" algn="l">
              <a:lnSpc>
                <a:spcPct val="110000"/>
              </a:lnSpc>
              <a:spcBef>
                <a:spcPts val="500"/>
              </a:spcBef>
              <a:spcAft>
                <a:spcPts val="0"/>
              </a:spcAft>
              <a:buSzPts val="1400"/>
              <a:buChar char="•"/>
              <a:defRPr/>
            </a:lvl5pPr>
            <a:lvl6pPr marL="2743200" lvl="5" indent="-317500" algn="l">
              <a:lnSpc>
                <a:spcPct val="110000"/>
              </a:lnSpc>
              <a:spcBef>
                <a:spcPts val="500"/>
              </a:spcBef>
              <a:spcAft>
                <a:spcPts val="0"/>
              </a:spcAft>
              <a:buSzPts val="1400"/>
              <a:buChar char="–"/>
              <a:defRPr/>
            </a:lvl6pPr>
            <a:lvl7pPr marL="3200400" lvl="6" indent="-317500" algn="l">
              <a:lnSpc>
                <a:spcPct val="110000"/>
              </a:lnSpc>
              <a:spcBef>
                <a:spcPts val="500"/>
              </a:spcBef>
              <a:spcAft>
                <a:spcPts val="0"/>
              </a:spcAft>
              <a:buSzPts val="1400"/>
              <a:buChar char="•"/>
              <a:defRPr/>
            </a:lvl7pPr>
            <a:lvl8pPr marL="3657600" lvl="7" indent="-317500" algn="l">
              <a:lnSpc>
                <a:spcPct val="110000"/>
              </a:lnSpc>
              <a:spcBef>
                <a:spcPts val="500"/>
              </a:spcBef>
              <a:spcAft>
                <a:spcPts val="0"/>
              </a:spcAft>
              <a:buSzPts val="1400"/>
              <a:buChar char="–"/>
              <a:defRPr/>
            </a:lvl8pPr>
            <a:lvl9pPr marL="4114800" lvl="8" indent="-317500" algn="l">
              <a:lnSpc>
                <a:spcPct val="110000"/>
              </a:lnSpc>
              <a:spcBef>
                <a:spcPts val="500"/>
              </a:spcBef>
              <a:spcAft>
                <a:spcPts val="0"/>
              </a:spcAft>
              <a:buSzPts val="1400"/>
              <a:buChar char="•"/>
              <a:defRPr/>
            </a:lvl9pPr>
          </a:lstStyle>
          <a:p>
            <a:endParaRPr/>
          </a:p>
        </p:txBody>
      </p:sp>
      <p:sp>
        <p:nvSpPr>
          <p:cNvPr id="94" name="Google Shape;94;p18"/>
          <p:cNvSpPr txBox="1">
            <a:spLocks noGrp="1"/>
          </p:cNvSpPr>
          <p:nvPr>
            <p:ph type="dt" idx="10"/>
          </p:nvPr>
        </p:nvSpPr>
        <p:spPr>
          <a:xfrm>
            <a:off x="938759" y="4781759"/>
            <a:ext cx="1747292" cy="26134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5" name="Google Shape;95;p18"/>
          <p:cNvSpPr txBox="1">
            <a:spLocks noGrp="1"/>
          </p:cNvSpPr>
          <p:nvPr>
            <p:ph type="ftr" idx="11"/>
          </p:nvPr>
        </p:nvSpPr>
        <p:spPr>
          <a:xfrm>
            <a:off x="3028950" y="4781759"/>
            <a:ext cx="3086100" cy="259347"/>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6" name="Google Shape;96;p18"/>
          <p:cNvSpPr txBox="1">
            <a:spLocks noGrp="1"/>
          </p:cNvSpPr>
          <p:nvPr>
            <p:ph type="sldNum" idx="12"/>
          </p:nvPr>
        </p:nvSpPr>
        <p:spPr>
          <a:xfrm>
            <a:off x="6457951" y="4781759"/>
            <a:ext cx="2114549" cy="259347"/>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938759" y="286789"/>
            <a:ext cx="7633742" cy="1119099"/>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9" name="Google Shape;99;p19"/>
          <p:cNvSpPr txBox="1">
            <a:spLocks noGrp="1"/>
          </p:cNvSpPr>
          <p:nvPr>
            <p:ph type="dt" idx="10"/>
          </p:nvPr>
        </p:nvSpPr>
        <p:spPr>
          <a:xfrm>
            <a:off x="938759" y="4781759"/>
            <a:ext cx="1747292" cy="26134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0" name="Google Shape;100;p19"/>
          <p:cNvSpPr txBox="1">
            <a:spLocks noGrp="1"/>
          </p:cNvSpPr>
          <p:nvPr>
            <p:ph type="ftr" idx="11"/>
          </p:nvPr>
        </p:nvSpPr>
        <p:spPr>
          <a:xfrm>
            <a:off x="3028950" y="4781759"/>
            <a:ext cx="3086100" cy="259347"/>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19"/>
          <p:cNvSpPr txBox="1">
            <a:spLocks noGrp="1"/>
          </p:cNvSpPr>
          <p:nvPr>
            <p:ph type="sldNum" idx="12"/>
          </p:nvPr>
        </p:nvSpPr>
        <p:spPr>
          <a:xfrm>
            <a:off x="6457951" y="4781759"/>
            <a:ext cx="2114549" cy="259347"/>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20"/>
          <p:cNvSpPr txBox="1">
            <a:spLocks noGrp="1"/>
          </p:cNvSpPr>
          <p:nvPr>
            <p:ph type="dt" idx="10"/>
          </p:nvPr>
        </p:nvSpPr>
        <p:spPr>
          <a:xfrm>
            <a:off x="938759" y="4781759"/>
            <a:ext cx="1747292" cy="26134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0"/>
          <p:cNvSpPr txBox="1">
            <a:spLocks noGrp="1"/>
          </p:cNvSpPr>
          <p:nvPr>
            <p:ph type="ftr" idx="11"/>
          </p:nvPr>
        </p:nvSpPr>
        <p:spPr>
          <a:xfrm>
            <a:off x="3028950" y="4781759"/>
            <a:ext cx="3086100" cy="259347"/>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0"/>
          <p:cNvSpPr txBox="1">
            <a:spLocks noGrp="1"/>
          </p:cNvSpPr>
          <p:nvPr>
            <p:ph type="sldNum" idx="12"/>
          </p:nvPr>
        </p:nvSpPr>
        <p:spPr>
          <a:xfrm>
            <a:off x="6457951" y="4781759"/>
            <a:ext cx="2114549" cy="259347"/>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06"/>
        <p:cNvGrpSpPr/>
        <p:nvPr/>
      </p:nvGrpSpPr>
      <p:grpSpPr>
        <a:xfrm>
          <a:off x="0" y="0"/>
          <a:ext cx="0" cy="0"/>
          <a:chOff x="0" y="0"/>
          <a:chExt cx="0" cy="0"/>
        </a:xfrm>
      </p:grpSpPr>
      <p:sp>
        <p:nvSpPr>
          <p:cNvPr id="107" name="Google Shape;107;p21" title="right scallop background shape"/>
          <p:cNvSpPr/>
          <p:nvPr/>
        </p:nvSpPr>
        <p:spPr>
          <a:xfrm>
            <a:off x="5542359" y="0"/>
            <a:ext cx="3601641" cy="5143500"/>
          </a:xfrm>
          <a:custGeom>
            <a:avLst/>
            <a:gdLst/>
            <a:ahLst/>
            <a:cxnLst/>
            <a:rect l="l" t="t" r="r" b="b"/>
            <a:pathLst>
              <a:path w="3025" h="4320" extrusionOk="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dk2"/>
          </a:solidFill>
          <a:ln>
            <a:noFill/>
          </a:ln>
        </p:spPr>
      </p:sp>
      <p:sp>
        <p:nvSpPr>
          <p:cNvPr id="108" name="Google Shape;108;p21"/>
          <p:cNvSpPr txBox="1">
            <a:spLocks noGrp="1"/>
          </p:cNvSpPr>
          <p:nvPr>
            <p:ph type="title"/>
          </p:nvPr>
        </p:nvSpPr>
        <p:spPr>
          <a:xfrm>
            <a:off x="6253413" y="342899"/>
            <a:ext cx="2319086" cy="897503"/>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accent1"/>
              </a:buClr>
              <a:buSzPts val="1400"/>
              <a:buFont typeface="Gill Sans"/>
              <a:buNone/>
              <a:defRPr sz="1400" b="1" i="0" cap="none">
                <a:solidFill>
                  <a:schemeClr val="accent1"/>
                </a:solidFill>
                <a:latin typeface="Gill Sans"/>
                <a:ea typeface="Gill Sans"/>
                <a:cs typeface="Gill Sans"/>
                <a:sym typeface="Gill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9" name="Google Shape;109;p21"/>
          <p:cNvSpPr txBox="1">
            <a:spLocks noGrp="1"/>
          </p:cNvSpPr>
          <p:nvPr>
            <p:ph type="body" idx="1"/>
          </p:nvPr>
        </p:nvSpPr>
        <p:spPr>
          <a:xfrm>
            <a:off x="573788" y="690283"/>
            <a:ext cx="4618813" cy="3738843"/>
          </a:xfrm>
          <a:prstGeom prst="rect">
            <a:avLst/>
          </a:prstGeom>
          <a:noFill/>
          <a:ln>
            <a:noFill/>
          </a:ln>
        </p:spPr>
        <p:txBody>
          <a:bodyPr spcFirstLastPara="1" wrap="square" lIns="68575" tIns="34275" rIns="68575" bIns="34275" anchor="t" anchorCtr="0">
            <a:noAutofit/>
          </a:bodyPr>
          <a:lstStyle>
            <a:lvl1pPr marL="457200" lvl="0" indent="-381000" algn="l">
              <a:lnSpc>
                <a:spcPct val="110000"/>
              </a:lnSpc>
              <a:spcBef>
                <a:spcPts val="500"/>
              </a:spcBef>
              <a:spcAft>
                <a:spcPts val="0"/>
              </a:spcAft>
              <a:buSzPts val="2400"/>
              <a:buChar char="•"/>
              <a:defRPr sz="2400"/>
            </a:lvl1pPr>
            <a:lvl2pPr marL="914400" lvl="1" indent="-361950" algn="l">
              <a:lnSpc>
                <a:spcPct val="110000"/>
              </a:lnSpc>
              <a:spcBef>
                <a:spcPts val="500"/>
              </a:spcBef>
              <a:spcAft>
                <a:spcPts val="0"/>
              </a:spcAft>
              <a:buSzPts val="2100"/>
              <a:buChar char="–"/>
              <a:defRPr sz="2100"/>
            </a:lvl2pPr>
            <a:lvl3pPr marL="1371600" lvl="2" indent="-342900" algn="l">
              <a:lnSpc>
                <a:spcPct val="110000"/>
              </a:lnSpc>
              <a:spcBef>
                <a:spcPts val="500"/>
              </a:spcBef>
              <a:spcAft>
                <a:spcPts val="0"/>
              </a:spcAft>
              <a:buSzPts val="1800"/>
              <a:buChar char="•"/>
              <a:defRPr sz="1800"/>
            </a:lvl3pPr>
            <a:lvl4pPr marL="1828800" lvl="3" indent="-323850" algn="l">
              <a:lnSpc>
                <a:spcPct val="110000"/>
              </a:lnSpc>
              <a:spcBef>
                <a:spcPts val="500"/>
              </a:spcBef>
              <a:spcAft>
                <a:spcPts val="0"/>
              </a:spcAft>
              <a:buSzPts val="1500"/>
              <a:buChar char="–"/>
              <a:defRPr sz="1500"/>
            </a:lvl4pPr>
            <a:lvl5pPr marL="2286000" lvl="4" indent="-323850" algn="l">
              <a:lnSpc>
                <a:spcPct val="110000"/>
              </a:lnSpc>
              <a:spcBef>
                <a:spcPts val="500"/>
              </a:spcBef>
              <a:spcAft>
                <a:spcPts val="0"/>
              </a:spcAft>
              <a:buSzPts val="1500"/>
              <a:buChar char="•"/>
              <a:defRPr sz="1500"/>
            </a:lvl5pPr>
            <a:lvl6pPr marL="2743200" lvl="5" indent="-323850" algn="l">
              <a:lnSpc>
                <a:spcPct val="110000"/>
              </a:lnSpc>
              <a:spcBef>
                <a:spcPts val="500"/>
              </a:spcBef>
              <a:spcAft>
                <a:spcPts val="0"/>
              </a:spcAft>
              <a:buSzPts val="1500"/>
              <a:buChar char="–"/>
              <a:defRPr sz="1500"/>
            </a:lvl6pPr>
            <a:lvl7pPr marL="3200400" lvl="6" indent="-323850" algn="l">
              <a:lnSpc>
                <a:spcPct val="110000"/>
              </a:lnSpc>
              <a:spcBef>
                <a:spcPts val="500"/>
              </a:spcBef>
              <a:spcAft>
                <a:spcPts val="0"/>
              </a:spcAft>
              <a:buSzPts val="1500"/>
              <a:buChar char="•"/>
              <a:defRPr sz="1500"/>
            </a:lvl7pPr>
            <a:lvl8pPr marL="3657600" lvl="7" indent="-323850" algn="l">
              <a:lnSpc>
                <a:spcPct val="110000"/>
              </a:lnSpc>
              <a:spcBef>
                <a:spcPts val="500"/>
              </a:spcBef>
              <a:spcAft>
                <a:spcPts val="0"/>
              </a:spcAft>
              <a:buSzPts val="1500"/>
              <a:buChar char="–"/>
              <a:defRPr sz="1500"/>
            </a:lvl8pPr>
            <a:lvl9pPr marL="4114800" lvl="8" indent="-323850" algn="l">
              <a:lnSpc>
                <a:spcPct val="110000"/>
              </a:lnSpc>
              <a:spcBef>
                <a:spcPts val="500"/>
              </a:spcBef>
              <a:spcAft>
                <a:spcPts val="0"/>
              </a:spcAft>
              <a:buSzPts val="1500"/>
              <a:buChar char="•"/>
              <a:defRPr sz="1500"/>
            </a:lvl9pPr>
          </a:lstStyle>
          <a:p>
            <a:endParaRPr/>
          </a:p>
        </p:txBody>
      </p:sp>
      <p:sp>
        <p:nvSpPr>
          <p:cNvPr id="110" name="Google Shape;110;p21"/>
          <p:cNvSpPr txBox="1">
            <a:spLocks noGrp="1"/>
          </p:cNvSpPr>
          <p:nvPr>
            <p:ph type="body" idx="2"/>
          </p:nvPr>
        </p:nvSpPr>
        <p:spPr>
          <a:xfrm>
            <a:off x="6253414" y="1306002"/>
            <a:ext cx="2319086" cy="3123123"/>
          </a:xfrm>
          <a:prstGeom prst="rect">
            <a:avLst/>
          </a:prstGeom>
          <a:noFill/>
          <a:ln>
            <a:noFill/>
          </a:ln>
        </p:spPr>
        <p:txBody>
          <a:bodyPr spcFirstLastPara="1" wrap="square" lIns="68575" tIns="34275" rIns="68575" bIns="34275" anchor="t" anchorCtr="0">
            <a:noAutofit/>
          </a:bodyPr>
          <a:lstStyle>
            <a:lvl1pPr marL="457200" lvl="0" indent="-228600" algn="l">
              <a:lnSpc>
                <a:spcPct val="120000"/>
              </a:lnSpc>
              <a:spcBef>
                <a:spcPts val="900"/>
              </a:spcBef>
              <a:spcAft>
                <a:spcPts val="0"/>
              </a:spcAft>
              <a:buSzPts val="1200"/>
              <a:buNone/>
              <a:defRPr sz="1200">
                <a:solidFill>
                  <a:schemeClr val="lt2"/>
                </a:solidFill>
              </a:defRPr>
            </a:lvl1pPr>
            <a:lvl2pPr marL="914400" lvl="1" indent="-228600" algn="l">
              <a:lnSpc>
                <a:spcPct val="110000"/>
              </a:lnSpc>
              <a:spcBef>
                <a:spcPts val="500"/>
              </a:spcBef>
              <a:spcAft>
                <a:spcPts val="0"/>
              </a:spcAft>
              <a:buSzPts val="1100"/>
              <a:buNone/>
              <a:defRPr sz="1100"/>
            </a:lvl2pPr>
            <a:lvl3pPr marL="1371600" lvl="2" indent="-228600" algn="l">
              <a:lnSpc>
                <a:spcPct val="110000"/>
              </a:lnSpc>
              <a:spcBef>
                <a:spcPts val="500"/>
              </a:spcBef>
              <a:spcAft>
                <a:spcPts val="0"/>
              </a:spcAft>
              <a:buSzPts val="900"/>
              <a:buNone/>
              <a:defRPr sz="900"/>
            </a:lvl3pPr>
            <a:lvl4pPr marL="1828800" lvl="3" indent="-228600" algn="l">
              <a:lnSpc>
                <a:spcPct val="110000"/>
              </a:lnSpc>
              <a:spcBef>
                <a:spcPts val="500"/>
              </a:spcBef>
              <a:spcAft>
                <a:spcPts val="0"/>
              </a:spcAft>
              <a:buSzPts val="800"/>
              <a:buNone/>
              <a:defRPr sz="800"/>
            </a:lvl4pPr>
            <a:lvl5pPr marL="2286000" lvl="4" indent="-228600" algn="l">
              <a:lnSpc>
                <a:spcPct val="110000"/>
              </a:lnSpc>
              <a:spcBef>
                <a:spcPts val="500"/>
              </a:spcBef>
              <a:spcAft>
                <a:spcPts val="0"/>
              </a:spcAft>
              <a:buSzPts val="800"/>
              <a:buNone/>
              <a:defRPr sz="800"/>
            </a:lvl5pPr>
            <a:lvl6pPr marL="2743200" lvl="5" indent="-228600" algn="l">
              <a:lnSpc>
                <a:spcPct val="110000"/>
              </a:lnSpc>
              <a:spcBef>
                <a:spcPts val="500"/>
              </a:spcBef>
              <a:spcAft>
                <a:spcPts val="0"/>
              </a:spcAft>
              <a:buSzPts val="800"/>
              <a:buNone/>
              <a:defRPr sz="800"/>
            </a:lvl6pPr>
            <a:lvl7pPr marL="3200400" lvl="6" indent="-228600" algn="l">
              <a:lnSpc>
                <a:spcPct val="110000"/>
              </a:lnSpc>
              <a:spcBef>
                <a:spcPts val="500"/>
              </a:spcBef>
              <a:spcAft>
                <a:spcPts val="0"/>
              </a:spcAft>
              <a:buSzPts val="800"/>
              <a:buNone/>
              <a:defRPr sz="800"/>
            </a:lvl7pPr>
            <a:lvl8pPr marL="3657600" lvl="7" indent="-228600" algn="l">
              <a:lnSpc>
                <a:spcPct val="110000"/>
              </a:lnSpc>
              <a:spcBef>
                <a:spcPts val="500"/>
              </a:spcBef>
              <a:spcAft>
                <a:spcPts val="0"/>
              </a:spcAft>
              <a:buSzPts val="800"/>
              <a:buNone/>
              <a:defRPr sz="800"/>
            </a:lvl8pPr>
            <a:lvl9pPr marL="4114800" lvl="8" indent="-228600" algn="l">
              <a:lnSpc>
                <a:spcPct val="110000"/>
              </a:lnSpc>
              <a:spcBef>
                <a:spcPts val="500"/>
              </a:spcBef>
              <a:spcAft>
                <a:spcPts val="0"/>
              </a:spcAft>
              <a:buSzPts val="800"/>
              <a:buNone/>
              <a:defRPr sz="800"/>
            </a:lvl9pPr>
          </a:lstStyle>
          <a:p>
            <a:endParaRPr/>
          </a:p>
        </p:txBody>
      </p:sp>
      <p:sp>
        <p:nvSpPr>
          <p:cNvPr id="111" name="Google Shape;111;p21"/>
          <p:cNvSpPr txBox="1">
            <a:spLocks noGrp="1"/>
          </p:cNvSpPr>
          <p:nvPr>
            <p:ph type="dt" idx="10"/>
          </p:nvPr>
        </p:nvSpPr>
        <p:spPr>
          <a:xfrm>
            <a:off x="573788" y="4781759"/>
            <a:ext cx="925016" cy="26134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1"/>
          <p:cNvSpPr txBox="1">
            <a:spLocks noGrp="1"/>
          </p:cNvSpPr>
          <p:nvPr>
            <p:ph type="ftr" idx="11"/>
          </p:nvPr>
        </p:nvSpPr>
        <p:spPr>
          <a:xfrm>
            <a:off x="1577715" y="4781759"/>
            <a:ext cx="2611634" cy="259347"/>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3" name="Google Shape;113;p21"/>
          <p:cNvSpPr txBox="1">
            <a:spLocks noGrp="1"/>
          </p:cNvSpPr>
          <p:nvPr>
            <p:ph type="sldNum" idx="12"/>
          </p:nvPr>
        </p:nvSpPr>
        <p:spPr>
          <a:xfrm>
            <a:off x="4268261" y="4781759"/>
            <a:ext cx="924342" cy="259347"/>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14" name="Google Shape;114;p21" title="left edge border"/>
          <p:cNvSpPr/>
          <p:nvPr/>
        </p:nvSpPr>
        <p:spPr>
          <a:xfrm>
            <a:off x="0" y="0"/>
            <a:ext cx="212598"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52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5"/>
        <p:cNvGrpSpPr/>
        <p:nvPr/>
      </p:nvGrpSpPr>
      <p:grpSpPr>
        <a:xfrm>
          <a:off x="0" y="0"/>
          <a:ext cx="0" cy="0"/>
          <a:chOff x="0" y="0"/>
          <a:chExt cx="0" cy="0"/>
        </a:xfrm>
      </p:grpSpPr>
      <p:sp>
        <p:nvSpPr>
          <p:cNvPr id="116" name="Google Shape;116;p22"/>
          <p:cNvSpPr>
            <a:spLocks noGrp="1"/>
          </p:cNvSpPr>
          <p:nvPr>
            <p:ph type="pic" idx="2"/>
          </p:nvPr>
        </p:nvSpPr>
        <p:spPr>
          <a:xfrm>
            <a:off x="212598" y="0"/>
            <a:ext cx="5516689" cy="5143499"/>
          </a:xfrm>
          <a:prstGeom prst="rect">
            <a:avLst/>
          </a:prstGeom>
          <a:noFill/>
          <a:ln>
            <a:noFill/>
          </a:ln>
        </p:spPr>
        <p:txBody>
          <a:bodyPr spcFirstLastPara="1" wrap="square" lIns="68575" tIns="34275" rIns="68575" bIns="34275" anchor="t" anchorCtr="0">
            <a:noAutofit/>
          </a:bodyPr>
          <a:lstStyle>
            <a:lvl1pPr marR="0" lvl="0" algn="l" rtl="0">
              <a:lnSpc>
                <a:spcPct val="110000"/>
              </a:lnSpc>
              <a:spcBef>
                <a:spcPts val="500"/>
              </a:spcBef>
              <a:spcAft>
                <a:spcPts val="0"/>
              </a:spcAft>
              <a:buClr>
                <a:schemeClr val="dk2"/>
              </a:buClr>
              <a:buSzPts val="2400"/>
              <a:buFont typeface="Arial"/>
              <a:buNone/>
              <a:defRPr sz="2400" b="0" i="0" u="none" strike="noStrike" cap="none">
                <a:solidFill>
                  <a:srgbClr val="595959"/>
                </a:solidFill>
                <a:latin typeface="Gill Sans"/>
                <a:ea typeface="Gill Sans"/>
                <a:cs typeface="Gill Sans"/>
                <a:sym typeface="Gill Sans"/>
              </a:defRPr>
            </a:lvl1pPr>
            <a:lvl2pPr marR="0" lvl="1" algn="l" rtl="0">
              <a:lnSpc>
                <a:spcPct val="110000"/>
              </a:lnSpc>
              <a:spcBef>
                <a:spcPts val="500"/>
              </a:spcBef>
              <a:spcAft>
                <a:spcPts val="0"/>
              </a:spcAft>
              <a:buClr>
                <a:schemeClr val="dk2"/>
              </a:buClr>
              <a:buSzPts val="2100"/>
              <a:buFont typeface="Gill Sans"/>
              <a:buNone/>
              <a:defRPr sz="2100" b="0" i="0" u="none" strike="noStrike" cap="none">
                <a:solidFill>
                  <a:srgbClr val="595959"/>
                </a:solidFill>
                <a:latin typeface="Gill Sans"/>
                <a:ea typeface="Gill Sans"/>
                <a:cs typeface="Gill Sans"/>
                <a:sym typeface="Gill Sans"/>
              </a:defRPr>
            </a:lvl2pPr>
            <a:lvl3pPr marR="0" lvl="2" algn="l" rtl="0">
              <a:lnSpc>
                <a:spcPct val="110000"/>
              </a:lnSpc>
              <a:spcBef>
                <a:spcPts val="500"/>
              </a:spcBef>
              <a:spcAft>
                <a:spcPts val="0"/>
              </a:spcAft>
              <a:buClr>
                <a:schemeClr val="dk2"/>
              </a:buClr>
              <a:buSzPts val="1800"/>
              <a:buFont typeface="Arial"/>
              <a:buNone/>
              <a:defRPr sz="1800" b="0" i="0" u="none" strike="noStrike" cap="none">
                <a:solidFill>
                  <a:srgbClr val="595959"/>
                </a:solidFill>
                <a:latin typeface="Gill Sans"/>
                <a:ea typeface="Gill Sans"/>
                <a:cs typeface="Gill Sans"/>
                <a:sym typeface="Gill Sans"/>
              </a:defRPr>
            </a:lvl3pPr>
            <a:lvl4pPr marR="0" lvl="3" algn="l" rtl="0">
              <a:lnSpc>
                <a:spcPct val="110000"/>
              </a:lnSpc>
              <a:spcBef>
                <a:spcPts val="500"/>
              </a:spcBef>
              <a:spcAft>
                <a:spcPts val="0"/>
              </a:spcAft>
              <a:buClr>
                <a:schemeClr val="dk2"/>
              </a:buClr>
              <a:buSzPts val="1500"/>
              <a:buFont typeface="Gill Sans"/>
              <a:buNone/>
              <a:defRPr sz="1500" b="0" i="0" u="none" strike="noStrike" cap="none">
                <a:solidFill>
                  <a:srgbClr val="595959"/>
                </a:solidFill>
                <a:latin typeface="Gill Sans"/>
                <a:ea typeface="Gill Sans"/>
                <a:cs typeface="Gill Sans"/>
                <a:sym typeface="Gill Sans"/>
              </a:defRPr>
            </a:lvl4pPr>
            <a:lvl5pPr marR="0" lvl="4" algn="l" rtl="0">
              <a:lnSpc>
                <a:spcPct val="110000"/>
              </a:lnSpc>
              <a:spcBef>
                <a:spcPts val="500"/>
              </a:spcBef>
              <a:spcAft>
                <a:spcPts val="0"/>
              </a:spcAft>
              <a:buClr>
                <a:schemeClr val="dk2"/>
              </a:buClr>
              <a:buSzPts val="1500"/>
              <a:buFont typeface="Arial"/>
              <a:buNone/>
              <a:defRPr sz="1500" b="0" i="0" u="none" strike="noStrike" cap="none">
                <a:solidFill>
                  <a:srgbClr val="595959"/>
                </a:solidFill>
                <a:latin typeface="Gill Sans"/>
                <a:ea typeface="Gill Sans"/>
                <a:cs typeface="Gill Sans"/>
                <a:sym typeface="Gill Sans"/>
              </a:defRPr>
            </a:lvl5pPr>
            <a:lvl6pPr marR="0" lvl="5" algn="l" rtl="0">
              <a:lnSpc>
                <a:spcPct val="110000"/>
              </a:lnSpc>
              <a:spcBef>
                <a:spcPts val="500"/>
              </a:spcBef>
              <a:spcAft>
                <a:spcPts val="0"/>
              </a:spcAft>
              <a:buClr>
                <a:schemeClr val="dk2"/>
              </a:buClr>
              <a:buSzPts val="1500"/>
              <a:buFont typeface="Gill Sans"/>
              <a:buNone/>
              <a:defRPr sz="1500" b="0" i="0" u="none" strike="noStrike" cap="none">
                <a:solidFill>
                  <a:srgbClr val="595959"/>
                </a:solidFill>
                <a:latin typeface="Gill Sans"/>
                <a:ea typeface="Gill Sans"/>
                <a:cs typeface="Gill Sans"/>
                <a:sym typeface="Gill Sans"/>
              </a:defRPr>
            </a:lvl6pPr>
            <a:lvl7pPr marR="0" lvl="6" algn="l" rtl="0">
              <a:lnSpc>
                <a:spcPct val="110000"/>
              </a:lnSpc>
              <a:spcBef>
                <a:spcPts val="500"/>
              </a:spcBef>
              <a:spcAft>
                <a:spcPts val="0"/>
              </a:spcAft>
              <a:buClr>
                <a:schemeClr val="dk2"/>
              </a:buClr>
              <a:buSzPts val="1500"/>
              <a:buFont typeface="Arial"/>
              <a:buNone/>
              <a:defRPr sz="1500" b="0" i="0" u="none" strike="noStrike" cap="none">
                <a:solidFill>
                  <a:srgbClr val="595959"/>
                </a:solidFill>
                <a:latin typeface="Gill Sans"/>
                <a:ea typeface="Gill Sans"/>
                <a:cs typeface="Gill Sans"/>
                <a:sym typeface="Gill Sans"/>
              </a:defRPr>
            </a:lvl7pPr>
            <a:lvl8pPr marR="0" lvl="7" algn="l" rtl="0">
              <a:lnSpc>
                <a:spcPct val="110000"/>
              </a:lnSpc>
              <a:spcBef>
                <a:spcPts val="500"/>
              </a:spcBef>
              <a:spcAft>
                <a:spcPts val="0"/>
              </a:spcAft>
              <a:buClr>
                <a:schemeClr val="dk2"/>
              </a:buClr>
              <a:buSzPts val="1500"/>
              <a:buFont typeface="Gill Sans"/>
              <a:buNone/>
              <a:defRPr sz="1500" b="0" i="0" u="none" strike="noStrike" cap="none">
                <a:solidFill>
                  <a:srgbClr val="595959"/>
                </a:solidFill>
                <a:latin typeface="Gill Sans"/>
                <a:ea typeface="Gill Sans"/>
                <a:cs typeface="Gill Sans"/>
                <a:sym typeface="Gill Sans"/>
              </a:defRPr>
            </a:lvl8pPr>
            <a:lvl9pPr marR="0" lvl="8" algn="l" rtl="0">
              <a:lnSpc>
                <a:spcPct val="110000"/>
              </a:lnSpc>
              <a:spcBef>
                <a:spcPts val="500"/>
              </a:spcBef>
              <a:spcAft>
                <a:spcPts val="0"/>
              </a:spcAft>
              <a:buClr>
                <a:schemeClr val="dk2"/>
              </a:buClr>
              <a:buSzPts val="1500"/>
              <a:buFont typeface="Arial"/>
              <a:buNone/>
              <a:defRPr sz="1500" b="0" i="0" u="none" strike="noStrike" cap="none">
                <a:solidFill>
                  <a:srgbClr val="595959"/>
                </a:solidFill>
                <a:latin typeface="Gill Sans"/>
                <a:ea typeface="Gill Sans"/>
                <a:cs typeface="Gill Sans"/>
                <a:sym typeface="Gill Sans"/>
              </a:defRPr>
            </a:lvl9pPr>
          </a:lstStyle>
          <a:p>
            <a:endParaRPr/>
          </a:p>
        </p:txBody>
      </p:sp>
      <p:sp>
        <p:nvSpPr>
          <p:cNvPr id="117" name="Google Shape;117;p22" title="right scallop background shape"/>
          <p:cNvSpPr/>
          <p:nvPr/>
        </p:nvSpPr>
        <p:spPr>
          <a:xfrm>
            <a:off x="5542359" y="0"/>
            <a:ext cx="3601641" cy="5143500"/>
          </a:xfrm>
          <a:custGeom>
            <a:avLst/>
            <a:gdLst/>
            <a:ahLst/>
            <a:cxnLst/>
            <a:rect l="l" t="t" r="r" b="b"/>
            <a:pathLst>
              <a:path w="3025" h="4320" extrusionOk="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dk2"/>
          </a:solidFill>
          <a:ln>
            <a:noFill/>
          </a:ln>
        </p:spPr>
      </p:sp>
      <p:sp>
        <p:nvSpPr>
          <p:cNvPr id="118" name="Google Shape;118;p22" title="left edge border"/>
          <p:cNvSpPr/>
          <p:nvPr/>
        </p:nvSpPr>
        <p:spPr>
          <a:xfrm>
            <a:off x="0" y="0"/>
            <a:ext cx="212598"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9" name="Google Shape;119;p22"/>
          <p:cNvSpPr txBox="1">
            <a:spLocks noGrp="1"/>
          </p:cNvSpPr>
          <p:nvPr>
            <p:ph type="title"/>
          </p:nvPr>
        </p:nvSpPr>
        <p:spPr>
          <a:xfrm>
            <a:off x="6253412" y="342900"/>
            <a:ext cx="2319088" cy="897502"/>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accent1"/>
              </a:buClr>
              <a:buSzPts val="1400"/>
              <a:buFont typeface="Gill Sans"/>
              <a:buNone/>
              <a:defRPr sz="1400" b="1" i="0">
                <a:solidFill>
                  <a:schemeClr val="accent1"/>
                </a:solidFill>
                <a:latin typeface="Gill Sans"/>
                <a:ea typeface="Gill Sans"/>
                <a:cs typeface="Gill Sans"/>
                <a:sym typeface="Gill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0" name="Google Shape;120;p22"/>
          <p:cNvSpPr txBox="1">
            <a:spLocks noGrp="1"/>
          </p:cNvSpPr>
          <p:nvPr>
            <p:ph type="body" idx="1"/>
          </p:nvPr>
        </p:nvSpPr>
        <p:spPr>
          <a:xfrm>
            <a:off x="6253412" y="1306002"/>
            <a:ext cx="2319088" cy="3123123"/>
          </a:xfrm>
          <a:prstGeom prst="rect">
            <a:avLst/>
          </a:prstGeom>
          <a:noFill/>
          <a:ln>
            <a:noFill/>
          </a:ln>
        </p:spPr>
        <p:txBody>
          <a:bodyPr spcFirstLastPara="1" wrap="square" lIns="68575" tIns="34275" rIns="68575" bIns="34275" anchor="t" anchorCtr="0">
            <a:noAutofit/>
          </a:bodyPr>
          <a:lstStyle>
            <a:lvl1pPr marL="457200" lvl="0" indent="-228600" algn="l">
              <a:lnSpc>
                <a:spcPct val="120000"/>
              </a:lnSpc>
              <a:spcBef>
                <a:spcPts val="900"/>
              </a:spcBef>
              <a:spcAft>
                <a:spcPts val="0"/>
              </a:spcAft>
              <a:buSzPts val="1200"/>
              <a:buNone/>
              <a:defRPr sz="1200">
                <a:solidFill>
                  <a:schemeClr val="lt2"/>
                </a:solidFill>
              </a:defRPr>
            </a:lvl1pPr>
            <a:lvl2pPr marL="914400" lvl="1" indent="-228600" algn="l">
              <a:lnSpc>
                <a:spcPct val="110000"/>
              </a:lnSpc>
              <a:spcBef>
                <a:spcPts val="500"/>
              </a:spcBef>
              <a:spcAft>
                <a:spcPts val="0"/>
              </a:spcAft>
              <a:buSzPts val="1100"/>
              <a:buNone/>
              <a:defRPr sz="1100"/>
            </a:lvl2pPr>
            <a:lvl3pPr marL="1371600" lvl="2" indent="-228600" algn="l">
              <a:lnSpc>
                <a:spcPct val="110000"/>
              </a:lnSpc>
              <a:spcBef>
                <a:spcPts val="500"/>
              </a:spcBef>
              <a:spcAft>
                <a:spcPts val="0"/>
              </a:spcAft>
              <a:buSzPts val="900"/>
              <a:buNone/>
              <a:defRPr sz="900"/>
            </a:lvl3pPr>
            <a:lvl4pPr marL="1828800" lvl="3" indent="-228600" algn="l">
              <a:lnSpc>
                <a:spcPct val="110000"/>
              </a:lnSpc>
              <a:spcBef>
                <a:spcPts val="500"/>
              </a:spcBef>
              <a:spcAft>
                <a:spcPts val="0"/>
              </a:spcAft>
              <a:buSzPts val="800"/>
              <a:buNone/>
              <a:defRPr sz="800"/>
            </a:lvl4pPr>
            <a:lvl5pPr marL="2286000" lvl="4" indent="-228600" algn="l">
              <a:lnSpc>
                <a:spcPct val="110000"/>
              </a:lnSpc>
              <a:spcBef>
                <a:spcPts val="500"/>
              </a:spcBef>
              <a:spcAft>
                <a:spcPts val="0"/>
              </a:spcAft>
              <a:buSzPts val="800"/>
              <a:buNone/>
              <a:defRPr sz="800"/>
            </a:lvl5pPr>
            <a:lvl6pPr marL="2743200" lvl="5" indent="-228600" algn="l">
              <a:lnSpc>
                <a:spcPct val="110000"/>
              </a:lnSpc>
              <a:spcBef>
                <a:spcPts val="500"/>
              </a:spcBef>
              <a:spcAft>
                <a:spcPts val="0"/>
              </a:spcAft>
              <a:buSzPts val="800"/>
              <a:buNone/>
              <a:defRPr sz="800"/>
            </a:lvl6pPr>
            <a:lvl7pPr marL="3200400" lvl="6" indent="-228600" algn="l">
              <a:lnSpc>
                <a:spcPct val="110000"/>
              </a:lnSpc>
              <a:spcBef>
                <a:spcPts val="500"/>
              </a:spcBef>
              <a:spcAft>
                <a:spcPts val="0"/>
              </a:spcAft>
              <a:buSzPts val="800"/>
              <a:buNone/>
              <a:defRPr sz="800"/>
            </a:lvl7pPr>
            <a:lvl8pPr marL="3657600" lvl="7" indent="-228600" algn="l">
              <a:lnSpc>
                <a:spcPct val="110000"/>
              </a:lnSpc>
              <a:spcBef>
                <a:spcPts val="500"/>
              </a:spcBef>
              <a:spcAft>
                <a:spcPts val="0"/>
              </a:spcAft>
              <a:buSzPts val="800"/>
              <a:buNone/>
              <a:defRPr sz="800"/>
            </a:lvl8pPr>
            <a:lvl9pPr marL="4114800" lvl="8" indent="-228600" algn="l">
              <a:lnSpc>
                <a:spcPct val="110000"/>
              </a:lnSpc>
              <a:spcBef>
                <a:spcPts val="500"/>
              </a:spcBef>
              <a:spcAft>
                <a:spcPts val="0"/>
              </a:spcAft>
              <a:buSzPts val="800"/>
              <a:buNone/>
              <a:defRPr sz="800"/>
            </a:lvl9pPr>
          </a:lstStyle>
          <a:p>
            <a:endParaRPr/>
          </a:p>
        </p:txBody>
      </p:sp>
      <p:sp>
        <p:nvSpPr>
          <p:cNvPr id="121" name="Google Shape;121;p22"/>
          <p:cNvSpPr txBox="1">
            <a:spLocks noGrp="1"/>
          </p:cNvSpPr>
          <p:nvPr>
            <p:ph type="dt" idx="10"/>
          </p:nvPr>
        </p:nvSpPr>
        <p:spPr>
          <a:xfrm>
            <a:off x="574463" y="4781759"/>
            <a:ext cx="924342" cy="26134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2" name="Google Shape;122;p22"/>
          <p:cNvSpPr txBox="1">
            <a:spLocks noGrp="1"/>
          </p:cNvSpPr>
          <p:nvPr>
            <p:ph type="ftr" idx="11"/>
          </p:nvPr>
        </p:nvSpPr>
        <p:spPr>
          <a:xfrm>
            <a:off x="1577716" y="4781759"/>
            <a:ext cx="2611633" cy="259347"/>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2"/>
          <p:cNvSpPr txBox="1">
            <a:spLocks noGrp="1"/>
          </p:cNvSpPr>
          <p:nvPr>
            <p:ph type="sldNum" idx="12"/>
          </p:nvPr>
        </p:nvSpPr>
        <p:spPr>
          <a:xfrm>
            <a:off x="4265676" y="4781759"/>
            <a:ext cx="925830" cy="259347"/>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938759" y="286789"/>
            <a:ext cx="7633742" cy="1119099"/>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6" name="Google Shape;126;p23"/>
          <p:cNvSpPr txBox="1">
            <a:spLocks noGrp="1"/>
          </p:cNvSpPr>
          <p:nvPr>
            <p:ph type="body" idx="1"/>
          </p:nvPr>
        </p:nvSpPr>
        <p:spPr>
          <a:xfrm rot="5400000">
            <a:off x="3408032" y="-754773"/>
            <a:ext cx="2695193" cy="7633742"/>
          </a:xfrm>
          <a:prstGeom prst="rect">
            <a:avLst/>
          </a:prstGeom>
          <a:noFill/>
          <a:ln>
            <a:noFill/>
          </a:ln>
        </p:spPr>
        <p:txBody>
          <a:bodyPr spcFirstLastPara="1" wrap="square" lIns="68575" tIns="34275" rIns="68575" bIns="34275" anchor="t" anchorCtr="0">
            <a:noAutofit/>
          </a:bodyPr>
          <a:lstStyle>
            <a:lvl1pPr marL="457200" lvl="0" indent="-317500" algn="l">
              <a:lnSpc>
                <a:spcPct val="110000"/>
              </a:lnSpc>
              <a:spcBef>
                <a:spcPts val="500"/>
              </a:spcBef>
              <a:spcAft>
                <a:spcPts val="0"/>
              </a:spcAft>
              <a:buSzPts val="1400"/>
              <a:buChar char="•"/>
              <a:defRPr/>
            </a:lvl1pPr>
            <a:lvl2pPr marL="914400" lvl="1" indent="-317500" algn="l">
              <a:lnSpc>
                <a:spcPct val="110000"/>
              </a:lnSpc>
              <a:spcBef>
                <a:spcPts val="500"/>
              </a:spcBef>
              <a:spcAft>
                <a:spcPts val="0"/>
              </a:spcAft>
              <a:buSzPts val="1400"/>
              <a:buChar char="–"/>
              <a:defRPr/>
            </a:lvl2pPr>
            <a:lvl3pPr marL="1371600" lvl="2" indent="-317500" algn="l">
              <a:lnSpc>
                <a:spcPct val="110000"/>
              </a:lnSpc>
              <a:spcBef>
                <a:spcPts val="500"/>
              </a:spcBef>
              <a:spcAft>
                <a:spcPts val="0"/>
              </a:spcAft>
              <a:buSzPts val="1400"/>
              <a:buChar char="•"/>
              <a:defRPr/>
            </a:lvl3pPr>
            <a:lvl4pPr marL="1828800" lvl="3" indent="-317500" algn="l">
              <a:lnSpc>
                <a:spcPct val="110000"/>
              </a:lnSpc>
              <a:spcBef>
                <a:spcPts val="500"/>
              </a:spcBef>
              <a:spcAft>
                <a:spcPts val="0"/>
              </a:spcAft>
              <a:buSzPts val="1400"/>
              <a:buChar char="–"/>
              <a:defRPr/>
            </a:lvl4pPr>
            <a:lvl5pPr marL="2286000" lvl="4" indent="-317500" algn="l">
              <a:lnSpc>
                <a:spcPct val="110000"/>
              </a:lnSpc>
              <a:spcBef>
                <a:spcPts val="500"/>
              </a:spcBef>
              <a:spcAft>
                <a:spcPts val="0"/>
              </a:spcAft>
              <a:buSzPts val="1400"/>
              <a:buChar char="•"/>
              <a:defRPr/>
            </a:lvl5pPr>
            <a:lvl6pPr marL="2743200" lvl="5" indent="-317500" algn="l">
              <a:lnSpc>
                <a:spcPct val="110000"/>
              </a:lnSpc>
              <a:spcBef>
                <a:spcPts val="500"/>
              </a:spcBef>
              <a:spcAft>
                <a:spcPts val="0"/>
              </a:spcAft>
              <a:buSzPts val="1400"/>
              <a:buChar char="–"/>
              <a:defRPr/>
            </a:lvl6pPr>
            <a:lvl7pPr marL="3200400" lvl="6" indent="-317500" algn="l">
              <a:lnSpc>
                <a:spcPct val="110000"/>
              </a:lnSpc>
              <a:spcBef>
                <a:spcPts val="500"/>
              </a:spcBef>
              <a:spcAft>
                <a:spcPts val="0"/>
              </a:spcAft>
              <a:buSzPts val="1400"/>
              <a:buChar char="•"/>
              <a:defRPr/>
            </a:lvl7pPr>
            <a:lvl8pPr marL="3657600" lvl="7" indent="-317500" algn="l">
              <a:lnSpc>
                <a:spcPct val="110000"/>
              </a:lnSpc>
              <a:spcBef>
                <a:spcPts val="500"/>
              </a:spcBef>
              <a:spcAft>
                <a:spcPts val="0"/>
              </a:spcAft>
              <a:buSzPts val="1400"/>
              <a:buChar char="–"/>
              <a:defRPr/>
            </a:lvl8pPr>
            <a:lvl9pPr marL="4114800" lvl="8" indent="-317500" algn="l">
              <a:lnSpc>
                <a:spcPct val="110000"/>
              </a:lnSpc>
              <a:spcBef>
                <a:spcPts val="500"/>
              </a:spcBef>
              <a:spcAft>
                <a:spcPts val="0"/>
              </a:spcAft>
              <a:buSzPts val="1400"/>
              <a:buChar char="•"/>
              <a:defRPr/>
            </a:lvl9pPr>
          </a:lstStyle>
          <a:p>
            <a:endParaRPr/>
          </a:p>
        </p:txBody>
      </p:sp>
      <p:sp>
        <p:nvSpPr>
          <p:cNvPr id="127" name="Google Shape;127;p23"/>
          <p:cNvSpPr txBox="1">
            <a:spLocks noGrp="1"/>
          </p:cNvSpPr>
          <p:nvPr>
            <p:ph type="dt" idx="10"/>
          </p:nvPr>
        </p:nvSpPr>
        <p:spPr>
          <a:xfrm>
            <a:off x="938759" y="4781759"/>
            <a:ext cx="1747292" cy="26134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8" name="Google Shape;128;p23"/>
          <p:cNvSpPr txBox="1">
            <a:spLocks noGrp="1"/>
          </p:cNvSpPr>
          <p:nvPr>
            <p:ph type="ftr" idx="11"/>
          </p:nvPr>
        </p:nvSpPr>
        <p:spPr>
          <a:xfrm>
            <a:off x="3028950" y="4781759"/>
            <a:ext cx="3086100" cy="259347"/>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9" name="Google Shape;129;p23"/>
          <p:cNvSpPr txBox="1">
            <a:spLocks noGrp="1"/>
          </p:cNvSpPr>
          <p:nvPr>
            <p:ph type="sldNum" idx="12"/>
          </p:nvPr>
        </p:nvSpPr>
        <p:spPr>
          <a:xfrm>
            <a:off x="6457951" y="4781759"/>
            <a:ext cx="2114549" cy="259347"/>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0"/>
        <p:cNvGrpSpPr/>
        <p:nvPr/>
      </p:nvGrpSpPr>
      <p:grpSpPr>
        <a:xfrm>
          <a:off x="0" y="0"/>
          <a:ext cx="0" cy="0"/>
          <a:chOff x="0" y="0"/>
          <a:chExt cx="0" cy="0"/>
        </a:xfrm>
      </p:grpSpPr>
      <p:sp>
        <p:nvSpPr>
          <p:cNvPr id="131" name="Google Shape;131;p24"/>
          <p:cNvSpPr txBox="1">
            <a:spLocks noGrp="1"/>
          </p:cNvSpPr>
          <p:nvPr>
            <p:ph type="title"/>
          </p:nvPr>
        </p:nvSpPr>
        <p:spPr>
          <a:xfrm rot="5400000">
            <a:off x="6009139" y="1827392"/>
            <a:ext cx="4200303" cy="1119099"/>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2" name="Google Shape;132;p24"/>
          <p:cNvSpPr txBox="1">
            <a:spLocks noGrp="1"/>
          </p:cNvSpPr>
          <p:nvPr>
            <p:ph type="body" idx="1"/>
          </p:nvPr>
        </p:nvSpPr>
        <p:spPr>
          <a:xfrm rot="5400000">
            <a:off x="1990043" y="-760279"/>
            <a:ext cx="4200304" cy="6294439"/>
          </a:xfrm>
          <a:prstGeom prst="rect">
            <a:avLst/>
          </a:prstGeom>
          <a:noFill/>
          <a:ln>
            <a:noFill/>
          </a:ln>
        </p:spPr>
        <p:txBody>
          <a:bodyPr spcFirstLastPara="1" wrap="square" lIns="68575" tIns="34275" rIns="68575" bIns="34275" anchor="t" anchorCtr="0">
            <a:noAutofit/>
          </a:bodyPr>
          <a:lstStyle>
            <a:lvl1pPr marL="457200" lvl="0" indent="-317500" algn="l">
              <a:lnSpc>
                <a:spcPct val="110000"/>
              </a:lnSpc>
              <a:spcBef>
                <a:spcPts val="500"/>
              </a:spcBef>
              <a:spcAft>
                <a:spcPts val="0"/>
              </a:spcAft>
              <a:buSzPts val="1400"/>
              <a:buChar char="•"/>
              <a:defRPr/>
            </a:lvl1pPr>
            <a:lvl2pPr marL="914400" lvl="1" indent="-317500" algn="l">
              <a:lnSpc>
                <a:spcPct val="110000"/>
              </a:lnSpc>
              <a:spcBef>
                <a:spcPts val="500"/>
              </a:spcBef>
              <a:spcAft>
                <a:spcPts val="0"/>
              </a:spcAft>
              <a:buSzPts val="1400"/>
              <a:buChar char="–"/>
              <a:defRPr/>
            </a:lvl2pPr>
            <a:lvl3pPr marL="1371600" lvl="2" indent="-317500" algn="l">
              <a:lnSpc>
                <a:spcPct val="110000"/>
              </a:lnSpc>
              <a:spcBef>
                <a:spcPts val="500"/>
              </a:spcBef>
              <a:spcAft>
                <a:spcPts val="0"/>
              </a:spcAft>
              <a:buSzPts val="1400"/>
              <a:buChar char="•"/>
              <a:defRPr/>
            </a:lvl3pPr>
            <a:lvl4pPr marL="1828800" lvl="3" indent="-317500" algn="l">
              <a:lnSpc>
                <a:spcPct val="110000"/>
              </a:lnSpc>
              <a:spcBef>
                <a:spcPts val="500"/>
              </a:spcBef>
              <a:spcAft>
                <a:spcPts val="0"/>
              </a:spcAft>
              <a:buSzPts val="1400"/>
              <a:buChar char="–"/>
              <a:defRPr/>
            </a:lvl4pPr>
            <a:lvl5pPr marL="2286000" lvl="4" indent="-317500" algn="l">
              <a:lnSpc>
                <a:spcPct val="110000"/>
              </a:lnSpc>
              <a:spcBef>
                <a:spcPts val="500"/>
              </a:spcBef>
              <a:spcAft>
                <a:spcPts val="0"/>
              </a:spcAft>
              <a:buSzPts val="1400"/>
              <a:buChar char="•"/>
              <a:defRPr/>
            </a:lvl5pPr>
            <a:lvl6pPr marL="2743200" lvl="5" indent="-317500" algn="l">
              <a:lnSpc>
                <a:spcPct val="110000"/>
              </a:lnSpc>
              <a:spcBef>
                <a:spcPts val="500"/>
              </a:spcBef>
              <a:spcAft>
                <a:spcPts val="0"/>
              </a:spcAft>
              <a:buSzPts val="1400"/>
              <a:buChar char="–"/>
              <a:defRPr/>
            </a:lvl6pPr>
            <a:lvl7pPr marL="3200400" lvl="6" indent="-317500" algn="l">
              <a:lnSpc>
                <a:spcPct val="110000"/>
              </a:lnSpc>
              <a:spcBef>
                <a:spcPts val="500"/>
              </a:spcBef>
              <a:spcAft>
                <a:spcPts val="0"/>
              </a:spcAft>
              <a:buSzPts val="1400"/>
              <a:buChar char="•"/>
              <a:defRPr/>
            </a:lvl7pPr>
            <a:lvl8pPr marL="3657600" lvl="7" indent="-317500" algn="l">
              <a:lnSpc>
                <a:spcPct val="110000"/>
              </a:lnSpc>
              <a:spcBef>
                <a:spcPts val="500"/>
              </a:spcBef>
              <a:spcAft>
                <a:spcPts val="0"/>
              </a:spcAft>
              <a:buSzPts val="1400"/>
              <a:buChar char="–"/>
              <a:defRPr/>
            </a:lvl8pPr>
            <a:lvl9pPr marL="4114800" lvl="8" indent="-317500" algn="l">
              <a:lnSpc>
                <a:spcPct val="110000"/>
              </a:lnSpc>
              <a:spcBef>
                <a:spcPts val="500"/>
              </a:spcBef>
              <a:spcAft>
                <a:spcPts val="0"/>
              </a:spcAft>
              <a:buSzPts val="1400"/>
              <a:buChar char="•"/>
              <a:defRPr/>
            </a:lvl9pPr>
          </a:lstStyle>
          <a:p>
            <a:endParaRPr/>
          </a:p>
        </p:txBody>
      </p:sp>
      <p:sp>
        <p:nvSpPr>
          <p:cNvPr id="133" name="Google Shape;133;p24"/>
          <p:cNvSpPr txBox="1">
            <a:spLocks noGrp="1"/>
          </p:cNvSpPr>
          <p:nvPr>
            <p:ph type="dt" idx="10"/>
          </p:nvPr>
        </p:nvSpPr>
        <p:spPr>
          <a:xfrm>
            <a:off x="938759" y="4781759"/>
            <a:ext cx="1747292" cy="26134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4" name="Google Shape;134;p24"/>
          <p:cNvSpPr txBox="1">
            <a:spLocks noGrp="1"/>
          </p:cNvSpPr>
          <p:nvPr>
            <p:ph type="ftr" idx="11"/>
          </p:nvPr>
        </p:nvSpPr>
        <p:spPr>
          <a:xfrm>
            <a:off x="3028950" y="4781759"/>
            <a:ext cx="3086100" cy="259347"/>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p24"/>
          <p:cNvSpPr txBox="1">
            <a:spLocks noGrp="1"/>
          </p:cNvSpPr>
          <p:nvPr>
            <p:ph type="sldNum" idx="12"/>
          </p:nvPr>
        </p:nvSpPr>
        <p:spPr>
          <a:xfrm>
            <a:off x="6457951" y="4781759"/>
            <a:ext cx="2114549" cy="259347"/>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938759" y="286789"/>
            <a:ext cx="7633742" cy="111909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3800"/>
              <a:buFont typeface="Impact"/>
              <a:buNone/>
              <a:defRPr sz="3800" b="0" i="0" u="none" strike="noStrike" cap="none">
                <a:solidFill>
                  <a:schemeClr val="dk2"/>
                </a:solidFill>
                <a:latin typeface="Impact"/>
                <a:ea typeface="Impact"/>
                <a:cs typeface="Impact"/>
                <a:sym typeface="Impac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938759" y="1714501"/>
            <a:ext cx="7633742" cy="2695193"/>
          </a:xfrm>
          <a:prstGeom prst="rect">
            <a:avLst/>
          </a:prstGeom>
          <a:noFill/>
          <a:ln>
            <a:noFill/>
          </a:ln>
        </p:spPr>
        <p:txBody>
          <a:bodyPr spcFirstLastPara="1" wrap="square" lIns="68575" tIns="34275" rIns="68575" bIns="34275" anchor="t" anchorCtr="0">
            <a:noAutofit/>
          </a:bodyPr>
          <a:lstStyle>
            <a:lvl1pPr marL="457200" marR="0" lvl="0" indent="-323850" algn="l" rtl="0">
              <a:lnSpc>
                <a:spcPct val="110000"/>
              </a:lnSpc>
              <a:spcBef>
                <a:spcPts val="500"/>
              </a:spcBef>
              <a:spcAft>
                <a:spcPts val="0"/>
              </a:spcAft>
              <a:buClr>
                <a:schemeClr val="dk2"/>
              </a:buClr>
              <a:buSzPts val="1500"/>
              <a:buFont typeface="Arial"/>
              <a:buChar char="•"/>
              <a:defRPr sz="1500" b="0" i="0" u="none" strike="noStrike" cap="none">
                <a:solidFill>
                  <a:srgbClr val="595959"/>
                </a:solidFill>
                <a:latin typeface="Gill Sans"/>
                <a:ea typeface="Gill Sans"/>
                <a:cs typeface="Gill Sans"/>
                <a:sym typeface="Gill Sans"/>
              </a:defRPr>
            </a:lvl1pPr>
            <a:lvl2pPr marL="914400" marR="0" lvl="1" indent="-317500" algn="l" rtl="0">
              <a:lnSpc>
                <a:spcPct val="110000"/>
              </a:lnSpc>
              <a:spcBef>
                <a:spcPts val="500"/>
              </a:spcBef>
              <a:spcAft>
                <a:spcPts val="0"/>
              </a:spcAft>
              <a:buClr>
                <a:schemeClr val="dk2"/>
              </a:buClr>
              <a:buSzPts val="1400"/>
              <a:buFont typeface="Gill Sans"/>
              <a:buChar char="–"/>
              <a:defRPr sz="1400" b="0" i="0" u="none" strike="noStrike" cap="none">
                <a:solidFill>
                  <a:srgbClr val="595959"/>
                </a:solidFill>
                <a:latin typeface="Gill Sans"/>
                <a:ea typeface="Gill Sans"/>
                <a:cs typeface="Gill Sans"/>
                <a:sym typeface="Gill Sans"/>
              </a:defRPr>
            </a:lvl2pPr>
            <a:lvl3pPr marL="1371600" marR="0" lvl="2" indent="-304800" algn="l" rtl="0">
              <a:lnSpc>
                <a:spcPct val="110000"/>
              </a:lnSpc>
              <a:spcBef>
                <a:spcPts val="500"/>
              </a:spcBef>
              <a:spcAft>
                <a:spcPts val="0"/>
              </a:spcAft>
              <a:buClr>
                <a:schemeClr val="dk2"/>
              </a:buClr>
              <a:buSzPts val="1200"/>
              <a:buFont typeface="Arial"/>
              <a:buChar char="•"/>
              <a:defRPr sz="1200" b="0" i="0" u="none" strike="noStrike" cap="none">
                <a:solidFill>
                  <a:srgbClr val="595959"/>
                </a:solidFill>
                <a:latin typeface="Gill Sans"/>
                <a:ea typeface="Gill Sans"/>
                <a:cs typeface="Gill Sans"/>
                <a:sym typeface="Gill Sans"/>
              </a:defRPr>
            </a:lvl3pPr>
            <a:lvl4pPr marL="1828800" marR="0" lvl="3" indent="-298450" algn="l" rtl="0">
              <a:lnSpc>
                <a:spcPct val="110000"/>
              </a:lnSpc>
              <a:spcBef>
                <a:spcPts val="500"/>
              </a:spcBef>
              <a:spcAft>
                <a:spcPts val="0"/>
              </a:spcAft>
              <a:buClr>
                <a:schemeClr val="dk2"/>
              </a:buClr>
              <a:buSzPts val="1100"/>
              <a:buFont typeface="Gill Sans"/>
              <a:buChar char="–"/>
              <a:defRPr sz="1100" b="0" i="0" u="none" strike="noStrike" cap="none">
                <a:solidFill>
                  <a:srgbClr val="595959"/>
                </a:solidFill>
                <a:latin typeface="Gill Sans"/>
                <a:ea typeface="Gill Sans"/>
                <a:cs typeface="Gill Sans"/>
                <a:sym typeface="Gill Sans"/>
              </a:defRPr>
            </a:lvl4pPr>
            <a:lvl5pPr marL="2286000" marR="0" lvl="4" indent="-298450" algn="l" rtl="0">
              <a:lnSpc>
                <a:spcPct val="110000"/>
              </a:lnSpc>
              <a:spcBef>
                <a:spcPts val="500"/>
              </a:spcBef>
              <a:spcAft>
                <a:spcPts val="0"/>
              </a:spcAft>
              <a:buClr>
                <a:schemeClr val="dk2"/>
              </a:buClr>
              <a:buSzPts val="1100"/>
              <a:buFont typeface="Arial"/>
              <a:buChar char="•"/>
              <a:defRPr sz="1100" b="0" i="0" u="none" strike="noStrike" cap="none">
                <a:solidFill>
                  <a:srgbClr val="595959"/>
                </a:solidFill>
                <a:latin typeface="Gill Sans"/>
                <a:ea typeface="Gill Sans"/>
                <a:cs typeface="Gill Sans"/>
                <a:sym typeface="Gill Sans"/>
              </a:defRPr>
            </a:lvl5pPr>
            <a:lvl6pPr marL="2743200" marR="0" lvl="5" indent="-298450" algn="l" rtl="0">
              <a:lnSpc>
                <a:spcPct val="110000"/>
              </a:lnSpc>
              <a:spcBef>
                <a:spcPts val="500"/>
              </a:spcBef>
              <a:spcAft>
                <a:spcPts val="0"/>
              </a:spcAft>
              <a:buClr>
                <a:schemeClr val="dk2"/>
              </a:buClr>
              <a:buSzPts val="1100"/>
              <a:buFont typeface="Gill Sans"/>
              <a:buChar char="–"/>
              <a:defRPr sz="1100" b="0" i="0" u="none" strike="noStrike" cap="none">
                <a:solidFill>
                  <a:srgbClr val="595959"/>
                </a:solidFill>
                <a:latin typeface="Gill Sans"/>
                <a:ea typeface="Gill Sans"/>
                <a:cs typeface="Gill Sans"/>
                <a:sym typeface="Gill Sans"/>
              </a:defRPr>
            </a:lvl6pPr>
            <a:lvl7pPr marL="3200400" marR="0" lvl="6" indent="-298450" algn="l" rtl="0">
              <a:lnSpc>
                <a:spcPct val="110000"/>
              </a:lnSpc>
              <a:spcBef>
                <a:spcPts val="500"/>
              </a:spcBef>
              <a:spcAft>
                <a:spcPts val="0"/>
              </a:spcAft>
              <a:buClr>
                <a:schemeClr val="dk2"/>
              </a:buClr>
              <a:buSzPts val="1100"/>
              <a:buFont typeface="Arial"/>
              <a:buChar char="•"/>
              <a:defRPr sz="1100" b="0" i="0" u="none" strike="noStrike" cap="none">
                <a:solidFill>
                  <a:srgbClr val="595959"/>
                </a:solidFill>
                <a:latin typeface="Gill Sans"/>
                <a:ea typeface="Gill Sans"/>
                <a:cs typeface="Gill Sans"/>
                <a:sym typeface="Gill Sans"/>
              </a:defRPr>
            </a:lvl7pPr>
            <a:lvl8pPr marL="3657600" marR="0" lvl="7" indent="-298450" algn="l" rtl="0">
              <a:lnSpc>
                <a:spcPct val="110000"/>
              </a:lnSpc>
              <a:spcBef>
                <a:spcPts val="500"/>
              </a:spcBef>
              <a:spcAft>
                <a:spcPts val="0"/>
              </a:spcAft>
              <a:buClr>
                <a:schemeClr val="dk2"/>
              </a:buClr>
              <a:buSzPts val="1100"/>
              <a:buFont typeface="Gill Sans"/>
              <a:buChar char="–"/>
              <a:defRPr sz="1100" b="0" i="0" u="none" strike="noStrike" cap="none">
                <a:solidFill>
                  <a:srgbClr val="595959"/>
                </a:solidFill>
                <a:latin typeface="Gill Sans"/>
                <a:ea typeface="Gill Sans"/>
                <a:cs typeface="Gill Sans"/>
                <a:sym typeface="Gill Sans"/>
              </a:defRPr>
            </a:lvl8pPr>
            <a:lvl9pPr marL="4114800" marR="0" lvl="8" indent="-298450" algn="l" rtl="0">
              <a:lnSpc>
                <a:spcPct val="110000"/>
              </a:lnSpc>
              <a:spcBef>
                <a:spcPts val="500"/>
              </a:spcBef>
              <a:spcAft>
                <a:spcPts val="0"/>
              </a:spcAft>
              <a:buClr>
                <a:schemeClr val="dk2"/>
              </a:buClr>
              <a:buSzPts val="1100"/>
              <a:buFont typeface="Arial"/>
              <a:buChar char="•"/>
              <a:defRPr sz="1100" b="0" i="0" u="none" strike="noStrike" cap="none">
                <a:solidFill>
                  <a:srgbClr val="595959"/>
                </a:solidFill>
                <a:latin typeface="Gill Sans"/>
                <a:ea typeface="Gill Sans"/>
                <a:cs typeface="Gill Sans"/>
                <a:sym typeface="Gill Sans"/>
              </a:defRPr>
            </a:lvl9pPr>
          </a:lstStyle>
          <a:p>
            <a:endParaRPr/>
          </a:p>
        </p:txBody>
      </p:sp>
      <p:sp>
        <p:nvSpPr>
          <p:cNvPr id="53" name="Google Shape;53;p13"/>
          <p:cNvSpPr txBox="1">
            <a:spLocks noGrp="1"/>
          </p:cNvSpPr>
          <p:nvPr>
            <p:ph type="dt" idx="10"/>
          </p:nvPr>
        </p:nvSpPr>
        <p:spPr>
          <a:xfrm>
            <a:off x="938759" y="4781759"/>
            <a:ext cx="1747292" cy="261347"/>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595959"/>
                </a:solidFill>
                <a:latin typeface="Gill Sans"/>
                <a:ea typeface="Gill Sans"/>
                <a:cs typeface="Gill Sans"/>
                <a:sym typeface="Gill Sans"/>
              </a:defRPr>
            </a:lvl1pPr>
            <a:lvl2pPr marR="0" lvl="1"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9pPr>
          </a:lstStyle>
          <a:p>
            <a:endParaRPr/>
          </a:p>
        </p:txBody>
      </p:sp>
      <p:sp>
        <p:nvSpPr>
          <p:cNvPr id="54" name="Google Shape;54;p13"/>
          <p:cNvSpPr txBox="1">
            <a:spLocks noGrp="1"/>
          </p:cNvSpPr>
          <p:nvPr>
            <p:ph type="ftr" idx="11"/>
          </p:nvPr>
        </p:nvSpPr>
        <p:spPr>
          <a:xfrm>
            <a:off x="3028950" y="4781759"/>
            <a:ext cx="3086100" cy="259347"/>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595959"/>
                </a:solidFill>
                <a:latin typeface="Gill Sans"/>
                <a:ea typeface="Gill Sans"/>
                <a:cs typeface="Gill Sans"/>
                <a:sym typeface="Gill Sans"/>
              </a:defRPr>
            </a:lvl1pPr>
            <a:lvl2pPr marR="0" lvl="1"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9pPr>
          </a:lstStyle>
          <a:p>
            <a:endParaRPr/>
          </a:p>
        </p:txBody>
      </p:sp>
      <p:sp>
        <p:nvSpPr>
          <p:cNvPr id="55" name="Google Shape;55;p13"/>
          <p:cNvSpPr txBox="1">
            <a:spLocks noGrp="1"/>
          </p:cNvSpPr>
          <p:nvPr>
            <p:ph type="sldNum" idx="12"/>
          </p:nvPr>
        </p:nvSpPr>
        <p:spPr>
          <a:xfrm>
            <a:off x="6457951" y="4781759"/>
            <a:ext cx="2114549" cy="259347"/>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595959"/>
                </a:solidFill>
                <a:latin typeface="Gill Sans"/>
                <a:ea typeface="Gill Sans"/>
                <a:cs typeface="Gill Sans"/>
                <a:sym typeface="Gill Sans"/>
              </a:defRPr>
            </a:lvl1pPr>
            <a:lvl2pPr marL="0" marR="0" lvl="1" indent="0" algn="r" rtl="0">
              <a:spcBef>
                <a:spcPts val="0"/>
              </a:spcBef>
              <a:buNone/>
              <a:defRPr sz="900" b="0" i="0" u="none" strike="noStrike" cap="none">
                <a:solidFill>
                  <a:srgbClr val="595959"/>
                </a:solidFill>
                <a:latin typeface="Gill Sans"/>
                <a:ea typeface="Gill Sans"/>
                <a:cs typeface="Gill Sans"/>
                <a:sym typeface="Gill Sans"/>
              </a:defRPr>
            </a:lvl2pPr>
            <a:lvl3pPr marL="0" marR="0" lvl="2" indent="0" algn="r" rtl="0">
              <a:spcBef>
                <a:spcPts val="0"/>
              </a:spcBef>
              <a:buNone/>
              <a:defRPr sz="900" b="0" i="0" u="none" strike="noStrike" cap="none">
                <a:solidFill>
                  <a:srgbClr val="595959"/>
                </a:solidFill>
                <a:latin typeface="Gill Sans"/>
                <a:ea typeface="Gill Sans"/>
                <a:cs typeface="Gill Sans"/>
                <a:sym typeface="Gill Sans"/>
              </a:defRPr>
            </a:lvl3pPr>
            <a:lvl4pPr marL="0" marR="0" lvl="3" indent="0" algn="r" rtl="0">
              <a:spcBef>
                <a:spcPts val="0"/>
              </a:spcBef>
              <a:buNone/>
              <a:defRPr sz="900" b="0" i="0" u="none" strike="noStrike" cap="none">
                <a:solidFill>
                  <a:srgbClr val="595959"/>
                </a:solidFill>
                <a:latin typeface="Gill Sans"/>
                <a:ea typeface="Gill Sans"/>
                <a:cs typeface="Gill Sans"/>
                <a:sym typeface="Gill Sans"/>
              </a:defRPr>
            </a:lvl4pPr>
            <a:lvl5pPr marL="0" marR="0" lvl="4" indent="0" algn="r" rtl="0">
              <a:spcBef>
                <a:spcPts val="0"/>
              </a:spcBef>
              <a:buNone/>
              <a:defRPr sz="900" b="0" i="0" u="none" strike="noStrike" cap="none">
                <a:solidFill>
                  <a:srgbClr val="595959"/>
                </a:solidFill>
                <a:latin typeface="Gill Sans"/>
                <a:ea typeface="Gill Sans"/>
                <a:cs typeface="Gill Sans"/>
                <a:sym typeface="Gill Sans"/>
              </a:defRPr>
            </a:lvl5pPr>
            <a:lvl6pPr marL="0" marR="0" lvl="5" indent="0" algn="r" rtl="0">
              <a:spcBef>
                <a:spcPts val="0"/>
              </a:spcBef>
              <a:buNone/>
              <a:defRPr sz="900" b="0" i="0" u="none" strike="noStrike" cap="none">
                <a:solidFill>
                  <a:srgbClr val="595959"/>
                </a:solidFill>
                <a:latin typeface="Gill Sans"/>
                <a:ea typeface="Gill Sans"/>
                <a:cs typeface="Gill Sans"/>
                <a:sym typeface="Gill Sans"/>
              </a:defRPr>
            </a:lvl6pPr>
            <a:lvl7pPr marL="0" marR="0" lvl="6" indent="0" algn="r" rtl="0">
              <a:spcBef>
                <a:spcPts val="0"/>
              </a:spcBef>
              <a:buNone/>
              <a:defRPr sz="900" b="0" i="0" u="none" strike="noStrike" cap="none">
                <a:solidFill>
                  <a:srgbClr val="595959"/>
                </a:solidFill>
                <a:latin typeface="Gill Sans"/>
                <a:ea typeface="Gill Sans"/>
                <a:cs typeface="Gill Sans"/>
                <a:sym typeface="Gill Sans"/>
              </a:defRPr>
            </a:lvl7pPr>
            <a:lvl8pPr marL="0" marR="0" lvl="7" indent="0" algn="r" rtl="0">
              <a:spcBef>
                <a:spcPts val="0"/>
              </a:spcBef>
              <a:buNone/>
              <a:defRPr sz="900" b="0" i="0" u="none" strike="noStrike" cap="none">
                <a:solidFill>
                  <a:srgbClr val="595959"/>
                </a:solidFill>
                <a:latin typeface="Gill Sans"/>
                <a:ea typeface="Gill Sans"/>
                <a:cs typeface="Gill Sans"/>
                <a:sym typeface="Gill Sans"/>
              </a:defRPr>
            </a:lvl8pPr>
            <a:lvl9pPr marL="0" marR="0" lvl="8" indent="0" algn="r" rtl="0">
              <a:spcBef>
                <a:spcPts val="0"/>
              </a:spcBef>
              <a:buNone/>
              <a:defRPr sz="900" b="0" i="0" u="none" strike="noStrike" cap="none">
                <a:solidFill>
                  <a:srgbClr val="595959"/>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3" title="Left scallop edge"/>
          <p:cNvSpPr/>
          <p:nvPr/>
        </p:nvSpPr>
        <p:spPr>
          <a:xfrm>
            <a:off x="0" y="0"/>
            <a:ext cx="664369" cy="51435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dk2"/>
          </a:solidFill>
          <a:ln>
            <a:noFill/>
          </a:ln>
        </p:spPr>
      </p:sp>
      <p:sp>
        <p:nvSpPr>
          <p:cNvPr id="57" name="Google Shape;57;p13" title="right edge border"/>
          <p:cNvSpPr/>
          <p:nvPr/>
        </p:nvSpPr>
        <p:spPr>
          <a:xfrm>
            <a:off x="8931402" y="0"/>
            <a:ext cx="212598"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94">
          <p15:clr>
            <a:srgbClr val="F26B43"/>
          </p15:clr>
        </p15:guide>
        <p15:guide id="2" pos="5400">
          <p15:clr>
            <a:srgbClr val="F26B43"/>
          </p15:clr>
        </p15:guide>
        <p15:guide id="3" orient="horz" pos="3006">
          <p15:clr>
            <a:srgbClr val="F26B43"/>
          </p15:clr>
        </p15:guide>
        <p15:guide id="4" orient="horz" pos="1080">
          <p15:clr>
            <a:srgbClr val="F26B43"/>
          </p15:clr>
        </p15:guide>
        <p15:guide id="5" orient="horz" pos="2790">
          <p15:clr>
            <a:srgbClr val="F26B43"/>
          </p15:clr>
        </p15:guide>
        <p15:guide id="6" orient="horz" pos="1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ctrTitle"/>
          </p:nvPr>
        </p:nvSpPr>
        <p:spPr>
          <a:xfrm>
            <a:off x="808892" y="823791"/>
            <a:ext cx="7738800" cy="32961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2"/>
              </a:buClr>
              <a:buSzPts val="7500"/>
              <a:buFont typeface="Impact"/>
              <a:buNone/>
            </a:pPr>
            <a:r>
              <a:rPr lang="en" sz="9600"/>
              <a:t>EATQUEST</a:t>
            </a:r>
            <a:endParaRPr sz="9600"/>
          </a:p>
        </p:txBody>
      </p:sp>
      <p:sp>
        <p:nvSpPr>
          <p:cNvPr id="141" name="Google Shape;141;p25"/>
          <p:cNvSpPr txBox="1">
            <a:spLocks noGrp="1"/>
          </p:cNvSpPr>
          <p:nvPr>
            <p:ph type="subTitle" idx="1"/>
          </p:nvPr>
        </p:nvSpPr>
        <p:spPr>
          <a:xfrm>
            <a:off x="1415049" y="4569825"/>
            <a:ext cx="6526500" cy="5568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SzPts val="1500"/>
              <a:buNone/>
            </a:pPr>
            <a:r>
              <a:rPr lang="en" sz="1400"/>
              <a:t>DANNY TRAN, ADRIANA VELASCO, MARIA RIVAS, JULIE KASPARIAN</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2"/>
        <p:cNvGrpSpPr/>
        <p:nvPr/>
      </p:nvGrpSpPr>
      <p:grpSpPr>
        <a:xfrm>
          <a:off x="0" y="0"/>
          <a:ext cx="0" cy="0"/>
          <a:chOff x="0" y="0"/>
          <a:chExt cx="0" cy="0"/>
        </a:xfrm>
      </p:grpSpPr>
      <p:sp>
        <p:nvSpPr>
          <p:cNvPr id="253" name="Google Shape;253;p35"/>
          <p:cNvSpPr/>
          <p:nvPr/>
        </p:nvSpPr>
        <p:spPr>
          <a:xfrm>
            <a:off x="0" y="0"/>
            <a:ext cx="664369" cy="51435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dk2"/>
          </a:solidFill>
          <a:ln>
            <a:noFill/>
          </a:ln>
        </p:spPr>
      </p:sp>
      <p:sp>
        <p:nvSpPr>
          <p:cNvPr id="254" name="Google Shape;254;p35"/>
          <p:cNvSpPr/>
          <p:nvPr/>
        </p:nvSpPr>
        <p:spPr>
          <a:xfrm>
            <a:off x="8931402" y="0"/>
            <a:ext cx="212598"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5" name="Google Shape;255;p35"/>
          <p:cNvSpPr/>
          <p:nvPr/>
        </p:nvSpPr>
        <p:spPr>
          <a:xfrm>
            <a:off x="539318" y="0"/>
            <a:ext cx="8604682"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6" name="Google Shape;256;p35"/>
          <p:cNvSpPr/>
          <p:nvPr/>
        </p:nvSpPr>
        <p:spPr>
          <a:xfrm>
            <a:off x="84964" y="0"/>
            <a:ext cx="664369" cy="51435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a:noFill/>
          </a:ln>
        </p:spPr>
      </p:sp>
      <p:sp>
        <p:nvSpPr>
          <p:cNvPr id="257" name="Google Shape;257;p35"/>
          <p:cNvSpPr/>
          <p:nvPr/>
        </p:nvSpPr>
        <p:spPr>
          <a:xfrm>
            <a:off x="0" y="0"/>
            <a:ext cx="664369" cy="51435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dk2"/>
          </a:solidFill>
          <a:ln>
            <a:noFill/>
          </a:ln>
        </p:spPr>
      </p:sp>
      <p:sp>
        <p:nvSpPr>
          <p:cNvPr id="258" name="Google Shape;258;p35"/>
          <p:cNvSpPr/>
          <p:nvPr/>
        </p:nvSpPr>
        <p:spPr>
          <a:xfrm>
            <a:off x="1248336" y="482600"/>
            <a:ext cx="7200601" cy="41783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259" name="Google Shape;259;p35"/>
          <p:cNvSpPr/>
          <p:nvPr/>
        </p:nvSpPr>
        <p:spPr>
          <a:xfrm>
            <a:off x="0" y="0"/>
            <a:ext cx="91440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260" name="Google Shape;260;p35"/>
          <p:cNvSpPr/>
          <p:nvPr/>
        </p:nvSpPr>
        <p:spPr>
          <a:xfrm>
            <a:off x="0" y="4162300"/>
            <a:ext cx="9144000" cy="983011"/>
          </a:xfrm>
          <a:custGeom>
            <a:avLst/>
            <a:gdLst/>
            <a:ahLst/>
            <a:cxnLst/>
            <a:rect l="l" t="t" r="r" b="b"/>
            <a:pathLst>
              <a:path w="12192000" h="1787292" extrusionOk="0">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261" name="Google Shape;261;p35"/>
          <p:cNvSpPr txBox="1">
            <a:spLocks noGrp="1"/>
          </p:cNvSpPr>
          <p:nvPr>
            <p:ph type="title"/>
          </p:nvPr>
        </p:nvSpPr>
        <p:spPr>
          <a:xfrm>
            <a:off x="169425" y="4379025"/>
            <a:ext cx="8974500" cy="3930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2"/>
              </a:buClr>
              <a:buSzPts val="2400"/>
              <a:buFont typeface="Impact"/>
              <a:buNone/>
            </a:pPr>
            <a:r>
              <a:rPr lang="en" sz="3400" b="1">
                <a:latin typeface="Gill Sans"/>
                <a:ea typeface="Gill Sans"/>
                <a:cs typeface="Gill Sans"/>
                <a:sym typeface="Gill Sans"/>
              </a:rPr>
              <a:t>RESTAURANT SEARCH MODULE (RSM)</a:t>
            </a:r>
            <a:endParaRPr sz="3400" b="1">
              <a:latin typeface="Gill Sans"/>
              <a:ea typeface="Gill Sans"/>
              <a:cs typeface="Gill Sans"/>
              <a:sym typeface="Gill Sans"/>
            </a:endParaRPr>
          </a:p>
        </p:txBody>
      </p:sp>
      <p:pic>
        <p:nvPicPr>
          <p:cNvPr id="262" name="Google Shape;262;p35"/>
          <p:cNvPicPr preferRelativeResize="0"/>
          <p:nvPr/>
        </p:nvPicPr>
        <p:blipFill rotWithShape="1">
          <a:blip r:embed="rId3">
            <a:alphaModFix/>
          </a:blip>
          <a:srcRect t="4061" b="4061"/>
          <a:stretch/>
        </p:blipFill>
        <p:spPr>
          <a:xfrm>
            <a:off x="495852" y="92850"/>
            <a:ext cx="8152274" cy="3913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sp>
        <p:nvSpPr>
          <p:cNvPr id="267" name="Google Shape;267;p36"/>
          <p:cNvSpPr txBox="1">
            <a:spLocks noGrp="1"/>
          </p:cNvSpPr>
          <p:nvPr>
            <p:ph type="title"/>
          </p:nvPr>
        </p:nvSpPr>
        <p:spPr>
          <a:xfrm>
            <a:off x="938759" y="286789"/>
            <a:ext cx="7633742" cy="1119099"/>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3800"/>
              <a:buFont typeface="Impact"/>
              <a:buNone/>
            </a:pPr>
            <a:r>
              <a:rPr lang="en" sz="3600" b="1">
                <a:latin typeface="Gill Sans"/>
                <a:ea typeface="Gill Sans"/>
                <a:cs typeface="Gill Sans"/>
                <a:sym typeface="Gill Sans"/>
              </a:rPr>
              <a:t>RESTAURANT SEARCH MODULE (RSM)</a:t>
            </a:r>
            <a:endParaRPr sz="3600" b="1">
              <a:latin typeface="Gill Sans"/>
              <a:ea typeface="Gill Sans"/>
              <a:cs typeface="Gill Sans"/>
              <a:sym typeface="Gill Sans"/>
            </a:endParaRPr>
          </a:p>
        </p:txBody>
      </p:sp>
      <p:sp>
        <p:nvSpPr>
          <p:cNvPr id="268" name="Google Shape;268;p36"/>
          <p:cNvSpPr/>
          <p:nvPr/>
        </p:nvSpPr>
        <p:spPr>
          <a:xfrm>
            <a:off x="0" y="0"/>
            <a:ext cx="664369" cy="51435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dk2"/>
          </a:solidFill>
          <a:ln>
            <a:noFill/>
          </a:ln>
        </p:spPr>
      </p:sp>
      <p:sp>
        <p:nvSpPr>
          <p:cNvPr id="269" name="Google Shape;269;p36"/>
          <p:cNvSpPr txBox="1">
            <a:spLocks noGrp="1"/>
          </p:cNvSpPr>
          <p:nvPr>
            <p:ph type="body" idx="1"/>
          </p:nvPr>
        </p:nvSpPr>
        <p:spPr>
          <a:xfrm>
            <a:off x="938749" y="1485900"/>
            <a:ext cx="3750300" cy="3152400"/>
          </a:xfrm>
          <a:prstGeom prst="rect">
            <a:avLst/>
          </a:prstGeom>
          <a:noFill/>
          <a:ln>
            <a:noFill/>
          </a:ln>
        </p:spPr>
        <p:txBody>
          <a:bodyPr spcFirstLastPara="1" wrap="square" lIns="68575" tIns="34275" rIns="68575" bIns="34275" anchor="t" anchorCtr="0">
            <a:noAutofit/>
          </a:bodyPr>
          <a:lstStyle/>
          <a:p>
            <a:pPr marL="457200" lvl="0" indent="-361950" algn="l" rtl="0">
              <a:lnSpc>
                <a:spcPct val="110000"/>
              </a:lnSpc>
              <a:spcBef>
                <a:spcPts val="0"/>
              </a:spcBef>
              <a:spcAft>
                <a:spcPts val="0"/>
              </a:spcAft>
              <a:buClr>
                <a:srgbClr val="595959"/>
              </a:buClr>
              <a:buSzPts val="2100"/>
              <a:buChar char="•"/>
            </a:pPr>
            <a:r>
              <a:rPr lang="en" sz="2100"/>
              <a:t>Uses the Places API to search the Google database for the nearby restaurant locations that fit the user’s selections.</a:t>
            </a:r>
            <a:endParaRPr sz="2100"/>
          </a:p>
          <a:p>
            <a:pPr marL="457200" lvl="0" indent="-361950" algn="l" rtl="0">
              <a:lnSpc>
                <a:spcPct val="110000"/>
              </a:lnSpc>
              <a:spcBef>
                <a:spcPts val="1000"/>
              </a:spcBef>
              <a:spcAft>
                <a:spcPts val="0"/>
              </a:spcAft>
              <a:buClr>
                <a:srgbClr val="595959"/>
              </a:buClr>
              <a:buSzPts val="2100"/>
              <a:buChar char="•"/>
            </a:pPr>
            <a:r>
              <a:rPr lang="en" sz="2100"/>
              <a:t>Sends the restaurant location information to the MM and the LM.</a:t>
            </a:r>
            <a:endParaRPr sz="2100"/>
          </a:p>
        </p:txBody>
      </p:sp>
      <p:pic>
        <p:nvPicPr>
          <p:cNvPr id="270" name="Google Shape;270;p36"/>
          <p:cNvPicPr preferRelativeResize="0"/>
          <p:nvPr/>
        </p:nvPicPr>
        <p:blipFill rotWithShape="1">
          <a:blip r:embed="rId3">
            <a:alphaModFix/>
          </a:blip>
          <a:srcRect l="568" r="14830" b="2"/>
          <a:stretch/>
        </p:blipFill>
        <p:spPr>
          <a:xfrm>
            <a:off x="4668575" y="835050"/>
            <a:ext cx="4053180" cy="4048263"/>
          </a:xfrm>
          <a:custGeom>
            <a:avLst/>
            <a:gdLst/>
            <a:ahLst/>
            <a:cxnLst/>
            <a:rect l="l" t="t" r="r" b="b"/>
            <a:pathLst>
              <a:path w="3860171" h="3855489" extrusionOk="0">
                <a:moveTo>
                  <a:pt x="1930086" y="0"/>
                </a:moveTo>
                <a:lnTo>
                  <a:pt x="1967540" y="3511"/>
                </a:lnTo>
                <a:lnTo>
                  <a:pt x="2003824" y="12875"/>
                </a:lnTo>
                <a:lnTo>
                  <a:pt x="2038938" y="26920"/>
                </a:lnTo>
                <a:lnTo>
                  <a:pt x="2075222" y="44477"/>
                </a:lnTo>
                <a:lnTo>
                  <a:pt x="2109166" y="64375"/>
                </a:lnTo>
                <a:lnTo>
                  <a:pt x="2144279" y="85443"/>
                </a:lnTo>
                <a:lnTo>
                  <a:pt x="2179393" y="104171"/>
                </a:lnTo>
                <a:lnTo>
                  <a:pt x="2214507" y="122898"/>
                </a:lnTo>
                <a:lnTo>
                  <a:pt x="2248450" y="136943"/>
                </a:lnTo>
                <a:lnTo>
                  <a:pt x="2285905" y="146307"/>
                </a:lnTo>
                <a:lnTo>
                  <a:pt x="2322189" y="150989"/>
                </a:lnTo>
                <a:lnTo>
                  <a:pt x="2360814" y="150989"/>
                </a:lnTo>
                <a:lnTo>
                  <a:pt x="2400610" y="148648"/>
                </a:lnTo>
                <a:lnTo>
                  <a:pt x="2440405" y="143966"/>
                </a:lnTo>
                <a:lnTo>
                  <a:pt x="2480201" y="138114"/>
                </a:lnTo>
                <a:lnTo>
                  <a:pt x="2519996" y="133432"/>
                </a:lnTo>
                <a:lnTo>
                  <a:pt x="2559792" y="129921"/>
                </a:lnTo>
                <a:lnTo>
                  <a:pt x="2597247" y="131091"/>
                </a:lnTo>
                <a:lnTo>
                  <a:pt x="2633531" y="135773"/>
                </a:lnTo>
                <a:lnTo>
                  <a:pt x="2668644" y="146307"/>
                </a:lnTo>
                <a:lnTo>
                  <a:pt x="2697906" y="161523"/>
                </a:lnTo>
                <a:lnTo>
                  <a:pt x="2725997" y="181421"/>
                </a:lnTo>
                <a:lnTo>
                  <a:pt x="2750577" y="204830"/>
                </a:lnTo>
                <a:lnTo>
                  <a:pt x="2775156" y="231750"/>
                </a:lnTo>
                <a:lnTo>
                  <a:pt x="2797395" y="259841"/>
                </a:lnTo>
                <a:lnTo>
                  <a:pt x="2819634" y="289103"/>
                </a:lnTo>
                <a:lnTo>
                  <a:pt x="2841872" y="318364"/>
                </a:lnTo>
                <a:lnTo>
                  <a:pt x="2864111" y="346455"/>
                </a:lnTo>
                <a:lnTo>
                  <a:pt x="2887520" y="373376"/>
                </a:lnTo>
                <a:lnTo>
                  <a:pt x="2914441" y="396785"/>
                </a:lnTo>
                <a:lnTo>
                  <a:pt x="2940191" y="417853"/>
                </a:lnTo>
                <a:lnTo>
                  <a:pt x="2969452" y="434240"/>
                </a:lnTo>
                <a:lnTo>
                  <a:pt x="3001055" y="448285"/>
                </a:lnTo>
                <a:lnTo>
                  <a:pt x="3034998" y="459990"/>
                </a:lnTo>
                <a:lnTo>
                  <a:pt x="3070112" y="470524"/>
                </a:lnTo>
                <a:lnTo>
                  <a:pt x="3105226" y="479888"/>
                </a:lnTo>
                <a:lnTo>
                  <a:pt x="3141510" y="489251"/>
                </a:lnTo>
                <a:lnTo>
                  <a:pt x="3175453" y="499785"/>
                </a:lnTo>
                <a:lnTo>
                  <a:pt x="3209396" y="511490"/>
                </a:lnTo>
                <a:lnTo>
                  <a:pt x="3240999" y="525535"/>
                </a:lnTo>
                <a:lnTo>
                  <a:pt x="3269090" y="543092"/>
                </a:lnTo>
                <a:lnTo>
                  <a:pt x="3294840" y="564161"/>
                </a:lnTo>
                <a:lnTo>
                  <a:pt x="3315908" y="589911"/>
                </a:lnTo>
                <a:lnTo>
                  <a:pt x="3333465" y="618002"/>
                </a:lnTo>
                <a:lnTo>
                  <a:pt x="3347510" y="649604"/>
                </a:lnTo>
                <a:lnTo>
                  <a:pt x="3359215" y="683547"/>
                </a:lnTo>
                <a:lnTo>
                  <a:pt x="3369749" y="717491"/>
                </a:lnTo>
                <a:lnTo>
                  <a:pt x="3379113" y="753775"/>
                </a:lnTo>
                <a:lnTo>
                  <a:pt x="3388476" y="788889"/>
                </a:lnTo>
                <a:lnTo>
                  <a:pt x="3399010" y="824002"/>
                </a:lnTo>
                <a:lnTo>
                  <a:pt x="3410715" y="857946"/>
                </a:lnTo>
                <a:lnTo>
                  <a:pt x="3424760" y="889548"/>
                </a:lnTo>
                <a:lnTo>
                  <a:pt x="3441147" y="918809"/>
                </a:lnTo>
                <a:lnTo>
                  <a:pt x="3462215" y="944560"/>
                </a:lnTo>
                <a:lnTo>
                  <a:pt x="3485624" y="971480"/>
                </a:lnTo>
                <a:lnTo>
                  <a:pt x="3512545" y="994889"/>
                </a:lnTo>
                <a:lnTo>
                  <a:pt x="3540636" y="1017128"/>
                </a:lnTo>
                <a:lnTo>
                  <a:pt x="3571068" y="1039367"/>
                </a:lnTo>
                <a:lnTo>
                  <a:pt x="3600329" y="1061605"/>
                </a:lnTo>
                <a:lnTo>
                  <a:pt x="3628420" y="1083844"/>
                </a:lnTo>
                <a:lnTo>
                  <a:pt x="3655341" y="1108424"/>
                </a:lnTo>
                <a:lnTo>
                  <a:pt x="3678750" y="1133003"/>
                </a:lnTo>
                <a:lnTo>
                  <a:pt x="3698648" y="1161094"/>
                </a:lnTo>
                <a:lnTo>
                  <a:pt x="3713864" y="1190356"/>
                </a:lnTo>
                <a:lnTo>
                  <a:pt x="3724398" y="1225469"/>
                </a:lnTo>
                <a:lnTo>
                  <a:pt x="3729080" y="1261754"/>
                </a:lnTo>
                <a:lnTo>
                  <a:pt x="3730250" y="1299208"/>
                </a:lnTo>
                <a:lnTo>
                  <a:pt x="3726739" y="1339004"/>
                </a:lnTo>
                <a:lnTo>
                  <a:pt x="3722057" y="1378799"/>
                </a:lnTo>
                <a:lnTo>
                  <a:pt x="3716205" y="1418595"/>
                </a:lnTo>
                <a:lnTo>
                  <a:pt x="3711523" y="1458391"/>
                </a:lnTo>
                <a:lnTo>
                  <a:pt x="3709182" y="1498186"/>
                </a:lnTo>
                <a:lnTo>
                  <a:pt x="3709182" y="1536811"/>
                </a:lnTo>
                <a:lnTo>
                  <a:pt x="3713864" y="1573096"/>
                </a:lnTo>
                <a:lnTo>
                  <a:pt x="3723228" y="1609380"/>
                </a:lnTo>
                <a:lnTo>
                  <a:pt x="3737273" y="1643323"/>
                </a:lnTo>
                <a:lnTo>
                  <a:pt x="3756000" y="1678437"/>
                </a:lnTo>
                <a:lnTo>
                  <a:pt x="3774728" y="1713550"/>
                </a:lnTo>
                <a:lnTo>
                  <a:pt x="3795796" y="1748664"/>
                </a:lnTo>
                <a:lnTo>
                  <a:pt x="3815694" y="1782608"/>
                </a:lnTo>
                <a:lnTo>
                  <a:pt x="3833250" y="1818892"/>
                </a:lnTo>
                <a:lnTo>
                  <a:pt x="3847296" y="1854005"/>
                </a:lnTo>
                <a:lnTo>
                  <a:pt x="3856660" y="1890290"/>
                </a:lnTo>
                <a:lnTo>
                  <a:pt x="3860171" y="1927744"/>
                </a:lnTo>
                <a:lnTo>
                  <a:pt x="3856660" y="1965199"/>
                </a:lnTo>
                <a:lnTo>
                  <a:pt x="3847296" y="2001483"/>
                </a:lnTo>
                <a:lnTo>
                  <a:pt x="3833250" y="2036597"/>
                </a:lnTo>
                <a:lnTo>
                  <a:pt x="3815694" y="2072881"/>
                </a:lnTo>
                <a:lnTo>
                  <a:pt x="3795796" y="2106824"/>
                </a:lnTo>
                <a:lnTo>
                  <a:pt x="3774728" y="2141938"/>
                </a:lnTo>
                <a:lnTo>
                  <a:pt x="3756000" y="2177052"/>
                </a:lnTo>
                <a:lnTo>
                  <a:pt x="3737273" y="2212166"/>
                </a:lnTo>
                <a:lnTo>
                  <a:pt x="3723228" y="2246109"/>
                </a:lnTo>
                <a:lnTo>
                  <a:pt x="3713864" y="2282393"/>
                </a:lnTo>
                <a:lnTo>
                  <a:pt x="3709182" y="2318677"/>
                </a:lnTo>
                <a:lnTo>
                  <a:pt x="3709182" y="2357302"/>
                </a:lnTo>
                <a:lnTo>
                  <a:pt x="3711523" y="2397098"/>
                </a:lnTo>
                <a:lnTo>
                  <a:pt x="3716205" y="2436894"/>
                </a:lnTo>
                <a:lnTo>
                  <a:pt x="3722057" y="2476689"/>
                </a:lnTo>
                <a:lnTo>
                  <a:pt x="3726739" y="2516485"/>
                </a:lnTo>
                <a:lnTo>
                  <a:pt x="3730250" y="2556280"/>
                </a:lnTo>
                <a:lnTo>
                  <a:pt x="3729080" y="2593735"/>
                </a:lnTo>
                <a:lnTo>
                  <a:pt x="3724398" y="2630019"/>
                </a:lnTo>
                <a:lnTo>
                  <a:pt x="3713864" y="2665133"/>
                </a:lnTo>
                <a:lnTo>
                  <a:pt x="3698648" y="2694394"/>
                </a:lnTo>
                <a:lnTo>
                  <a:pt x="3678750" y="2722485"/>
                </a:lnTo>
                <a:lnTo>
                  <a:pt x="3655341" y="2747065"/>
                </a:lnTo>
                <a:lnTo>
                  <a:pt x="3628420" y="2771645"/>
                </a:lnTo>
                <a:lnTo>
                  <a:pt x="3600329" y="2793883"/>
                </a:lnTo>
                <a:lnTo>
                  <a:pt x="3571068" y="2816122"/>
                </a:lnTo>
                <a:lnTo>
                  <a:pt x="3540636" y="2838361"/>
                </a:lnTo>
                <a:lnTo>
                  <a:pt x="3512545" y="2860599"/>
                </a:lnTo>
                <a:lnTo>
                  <a:pt x="3485624" y="2884009"/>
                </a:lnTo>
                <a:lnTo>
                  <a:pt x="3462215" y="2910929"/>
                </a:lnTo>
                <a:lnTo>
                  <a:pt x="3441147" y="2936679"/>
                </a:lnTo>
                <a:lnTo>
                  <a:pt x="3424760" y="2965941"/>
                </a:lnTo>
                <a:lnTo>
                  <a:pt x="3410715" y="2997543"/>
                </a:lnTo>
                <a:lnTo>
                  <a:pt x="3399010" y="3031486"/>
                </a:lnTo>
                <a:lnTo>
                  <a:pt x="3388476" y="3066600"/>
                </a:lnTo>
                <a:lnTo>
                  <a:pt x="3379113" y="3101714"/>
                </a:lnTo>
                <a:lnTo>
                  <a:pt x="3369749" y="3137998"/>
                </a:lnTo>
                <a:lnTo>
                  <a:pt x="3359215" y="3171941"/>
                </a:lnTo>
                <a:lnTo>
                  <a:pt x="3347510" y="3205885"/>
                </a:lnTo>
                <a:lnTo>
                  <a:pt x="3333465" y="3237487"/>
                </a:lnTo>
                <a:lnTo>
                  <a:pt x="3315908" y="3265578"/>
                </a:lnTo>
                <a:lnTo>
                  <a:pt x="3294840" y="3291328"/>
                </a:lnTo>
                <a:lnTo>
                  <a:pt x="3269090" y="3312396"/>
                </a:lnTo>
                <a:lnTo>
                  <a:pt x="3240999" y="3329953"/>
                </a:lnTo>
                <a:lnTo>
                  <a:pt x="3209396" y="3343999"/>
                </a:lnTo>
                <a:lnTo>
                  <a:pt x="3175453" y="3355703"/>
                </a:lnTo>
                <a:lnTo>
                  <a:pt x="3141510" y="3366237"/>
                </a:lnTo>
                <a:lnTo>
                  <a:pt x="3105226" y="3375601"/>
                </a:lnTo>
                <a:lnTo>
                  <a:pt x="3070112" y="3384965"/>
                </a:lnTo>
                <a:lnTo>
                  <a:pt x="3034998" y="3395499"/>
                </a:lnTo>
                <a:lnTo>
                  <a:pt x="3001055" y="3407203"/>
                </a:lnTo>
                <a:lnTo>
                  <a:pt x="2969452" y="3421249"/>
                </a:lnTo>
                <a:lnTo>
                  <a:pt x="2940191" y="3437635"/>
                </a:lnTo>
                <a:lnTo>
                  <a:pt x="2914441" y="3458704"/>
                </a:lnTo>
                <a:lnTo>
                  <a:pt x="2887520" y="3482113"/>
                </a:lnTo>
                <a:lnTo>
                  <a:pt x="2864111" y="3509033"/>
                </a:lnTo>
                <a:lnTo>
                  <a:pt x="2841872" y="3537124"/>
                </a:lnTo>
                <a:lnTo>
                  <a:pt x="2819634" y="3566386"/>
                </a:lnTo>
                <a:lnTo>
                  <a:pt x="2797395" y="3595647"/>
                </a:lnTo>
                <a:lnTo>
                  <a:pt x="2775156" y="3623738"/>
                </a:lnTo>
                <a:lnTo>
                  <a:pt x="2750577" y="3650659"/>
                </a:lnTo>
                <a:lnTo>
                  <a:pt x="2725997" y="3674068"/>
                </a:lnTo>
                <a:lnTo>
                  <a:pt x="2697906" y="3693966"/>
                </a:lnTo>
                <a:lnTo>
                  <a:pt x="2668644" y="3709182"/>
                </a:lnTo>
                <a:lnTo>
                  <a:pt x="2633531" y="3719716"/>
                </a:lnTo>
                <a:lnTo>
                  <a:pt x="2597247" y="3724398"/>
                </a:lnTo>
                <a:lnTo>
                  <a:pt x="2559792" y="3725568"/>
                </a:lnTo>
                <a:lnTo>
                  <a:pt x="2519996" y="3722057"/>
                </a:lnTo>
                <a:lnTo>
                  <a:pt x="2480201" y="3717375"/>
                </a:lnTo>
                <a:lnTo>
                  <a:pt x="2440405" y="3711523"/>
                </a:lnTo>
                <a:lnTo>
                  <a:pt x="2400610" y="3706841"/>
                </a:lnTo>
                <a:lnTo>
                  <a:pt x="2360814" y="3704500"/>
                </a:lnTo>
                <a:lnTo>
                  <a:pt x="2322189" y="3704500"/>
                </a:lnTo>
                <a:lnTo>
                  <a:pt x="2285905" y="3709182"/>
                </a:lnTo>
                <a:lnTo>
                  <a:pt x="2248450" y="3718545"/>
                </a:lnTo>
                <a:lnTo>
                  <a:pt x="2214507" y="3732591"/>
                </a:lnTo>
                <a:lnTo>
                  <a:pt x="2179393" y="3751318"/>
                </a:lnTo>
                <a:lnTo>
                  <a:pt x="2144279" y="3770045"/>
                </a:lnTo>
                <a:lnTo>
                  <a:pt x="2109166" y="3791114"/>
                </a:lnTo>
                <a:lnTo>
                  <a:pt x="2075222" y="3811011"/>
                </a:lnTo>
                <a:lnTo>
                  <a:pt x="2038938" y="3828568"/>
                </a:lnTo>
                <a:lnTo>
                  <a:pt x="2003824" y="3842614"/>
                </a:lnTo>
                <a:lnTo>
                  <a:pt x="1967540" y="3851978"/>
                </a:lnTo>
                <a:lnTo>
                  <a:pt x="1930086" y="3855489"/>
                </a:lnTo>
                <a:lnTo>
                  <a:pt x="1892631" y="3851978"/>
                </a:lnTo>
                <a:lnTo>
                  <a:pt x="1856347" y="3842614"/>
                </a:lnTo>
                <a:lnTo>
                  <a:pt x="1821233" y="3828568"/>
                </a:lnTo>
                <a:lnTo>
                  <a:pt x="1784949" y="3811011"/>
                </a:lnTo>
                <a:lnTo>
                  <a:pt x="1751005" y="3791114"/>
                </a:lnTo>
                <a:lnTo>
                  <a:pt x="1715892" y="3770045"/>
                </a:lnTo>
                <a:lnTo>
                  <a:pt x="1680778" y="3751318"/>
                </a:lnTo>
                <a:lnTo>
                  <a:pt x="1645664" y="3732591"/>
                </a:lnTo>
                <a:lnTo>
                  <a:pt x="1610550" y="3718545"/>
                </a:lnTo>
                <a:lnTo>
                  <a:pt x="1574266" y="3709182"/>
                </a:lnTo>
                <a:lnTo>
                  <a:pt x="1537982" y="3704500"/>
                </a:lnTo>
                <a:lnTo>
                  <a:pt x="1499357" y="3704500"/>
                </a:lnTo>
                <a:lnTo>
                  <a:pt x="1459561" y="3706841"/>
                </a:lnTo>
                <a:lnTo>
                  <a:pt x="1419766" y="3711523"/>
                </a:lnTo>
                <a:lnTo>
                  <a:pt x="1379970" y="3717375"/>
                </a:lnTo>
                <a:lnTo>
                  <a:pt x="1340175" y="3722057"/>
                </a:lnTo>
                <a:lnTo>
                  <a:pt x="1300379" y="3725568"/>
                </a:lnTo>
                <a:lnTo>
                  <a:pt x="1262924" y="3724398"/>
                </a:lnTo>
                <a:lnTo>
                  <a:pt x="1226640" y="3719716"/>
                </a:lnTo>
                <a:lnTo>
                  <a:pt x="1191526" y="3709182"/>
                </a:lnTo>
                <a:lnTo>
                  <a:pt x="1162265" y="3693966"/>
                </a:lnTo>
                <a:lnTo>
                  <a:pt x="1134174" y="3674068"/>
                </a:lnTo>
                <a:lnTo>
                  <a:pt x="1109594" y="3650659"/>
                </a:lnTo>
                <a:lnTo>
                  <a:pt x="1085015" y="3623738"/>
                </a:lnTo>
                <a:lnTo>
                  <a:pt x="1062776" y="3595647"/>
                </a:lnTo>
                <a:lnTo>
                  <a:pt x="1040537" y="3566386"/>
                </a:lnTo>
                <a:lnTo>
                  <a:pt x="1018299" y="3537124"/>
                </a:lnTo>
                <a:lnTo>
                  <a:pt x="996060" y="3509033"/>
                </a:lnTo>
                <a:lnTo>
                  <a:pt x="972651" y="3482113"/>
                </a:lnTo>
                <a:lnTo>
                  <a:pt x="945730" y="3458704"/>
                </a:lnTo>
                <a:lnTo>
                  <a:pt x="919980" y="3437635"/>
                </a:lnTo>
                <a:lnTo>
                  <a:pt x="890719" y="3421249"/>
                </a:lnTo>
                <a:lnTo>
                  <a:pt x="859116" y="3407203"/>
                </a:lnTo>
                <a:lnTo>
                  <a:pt x="825173" y="3395499"/>
                </a:lnTo>
                <a:lnTo>
                  <a:pt x="790059" y="3384965"/>
                </a:lnTo>
                <a:lnTo>
                  <a:pt x="754946" y="3375601"/>
                </a:lnTo>
                <a:lnTo>
                  <a:pt x="718662" y="3366237"/>
                </a:lnTo>
                <a:lnTo>
                  <a:pt x="684718" y="3355703"/>
                </a:lnTo>
                <a:lnTo>
                  <a:pt x="650775" y="3343999"/>
                </a:lnTo>
                <a:lnTo>
                  <a:pt x="619173" y="3329953"/>
                </a:lnTo>
                <a:lnTo>
                  <a:pt x="591082" y="3312396"/>
                </a:lnTo>
                <a:lnTo>
                  <a:pt x="565332" y="3291328"/>
                </a:lnTo>
                <a:lnTo>
                  <a:pt x="544263" y="3265578"/>
                </a:lnTo>
                <a:lnTo>
                  <a:pt x="526706" y="3237487"/>
                </a:lnTo>
                <a:lnTo>
                  <a:pt x="512661" y="3205885"/>
                </a:lnTo>
                <a:lnTo>
                  <a:pt x="500956" y="3171941"/>
                </a:lnTo>
                <a:lnTo>
                  <a:pt x="490422" y="3137998"/>
                </a:lnTo>
                <a:lnTo>
                  <a:pt x="481059" y="3101714"/>
                </a:lnTo>
                <a:lnTo>
                  <a:pt x="471695" y="3066600"/>
                </a:lnTo>
                <a:lnTo>
                  <a:pt x="461161" y="3031486"/>
                </a:lnTo>
                <a:lnTo>
                  <a:pt x="449456" y="2997543"/>
                </a:lnTo>
                <a:lnTo>
                  <a:pt x="435411" y="2965941"/>
                </a:lnTo>
                <a:lnTo>
                  <a:pt x="419024" y="2936679"/>
                </a:lnTo>
                <a:lnTo>
                  <a:pt x="397956" y="2910929"/>
                </a:lnTo>
                <a:lnTo>
                  <a:pt x="374547" y="2884009"/>
                </a:lnTo>
                <a:lnTo>
                  <a:pt x="347626" y="2860599"/>
                </a:lnTo>
                <a:lnTo>
                  <a:pt x="318365" y="2838361"/>
                </a:lnTo>
                <a:lnTo>
                  <a:pt x="289103" y="2816122"/>
                </a:lnTo>
                <a:lnTo>
                  <a:pt x="259842" y="2793883"/>
                </a:lnTo>
                <a:lnTo>
                  <a:pt x="231751" y="2771645"/>
                </a:lnTo>
                <a:lnTo>
                  <a:pt x="204830" y="2747065"/>
                </a:lnTo>
                <a:lnTo>
                  <a:pt x="181421" y="2722485"/>
                </a:lnTo>
                <a:lnTo>
                  <a:pt x="161523" y="2694394"/>
                </a:lnTo>
                <a:lnTo>
                  <a:pt x="146308" y="2665133"/>
                </a:lnTo>
                <a:lnTo>
                  <a:pt x="135773" y="2630019"/>
                </a:lnTo>
                <a:lnTo>
                  <a:pt x="131092" y="2593735"/>
                </a:lnTo>
                <a:lnTo>
                  <a:pt x="129921" y="2556280"/>
                </a:lnTo>
                <a:lnTo>
                  <a:pt x="133432" y="2516485"/>
                </a:lnTo>
                <a:lnTo>
                  <a:pt x="138114" y="2476689"/>
                </a:lnTo>
                <a:lnTo>
                  <a:pt x="143967" y="2436894"/>
                </a:lnTo>
                <a:lnTo>
                  <a:pt x="148648" y="2397098"/>
                </a:lnTo>
                <a:lnTo>
                  <a:pt x="150989" y="2357302"/>
                </a:lnTo>
                <a:lnTo>
                  <a:pt x="150989" y="2318677"/>
                </a:lnTo>
                <a:lnTo>
                  <a:pt x="146308" y="2282393"/>
                </a:lnTo>
                <a:lnTo>
                  <a:pt x="136944" y="2246109"/>
                </a:lnTo>
                <a:lnTo>
                  <a:pt x="122898" y="2212166"/>
                </a:lnTo>
                <a:lnTo>
                  <a:pt x="105341" y="2177052"/>
                </a:lnTo>
                <a:lnTo>
                  <a:pt x="85444" y="2141938"/>
                </a:lnTo>
                <a:lnTo>
                  <a:pt x="64375" y="2106824"/>
                </a:lnTo>
                <a:lnTo>
                  <a:pt x="44478" y="2072881"/>
                </a:lnTo>
                <a:lnTo>
                  <a:pt x="26921" y="2036597"/>
                </a:lnTo>
                <a:lnTo>
                  <a:pt x="12875" y="2001483"/>
                </a:lnTo>
                <a:lnTo>
                  <a:pt x="3512" y="1965199"/>
                </a:lnTo>
                <a:lnTo>
                  <a:pt x="0" y="1927744"/>
                </a:lnTo>
                <a:lnTo>
                  <a:pt x="3512" y="1890290"/>
                </a:lnTo>
                <a:lnTo>
                  <a:pt x="12875" y="1854005"/>
                </a:lnTo>
                <a:lnTo>
                  <a:pt x="26921" y="1818892"/>
                </a:lnTo>
                <a:lnTo>
                  <a:pt x="44478" y="1782608"/>
                </a:lnTo>
                <a:lnTo>
                  <a:pt x="64375" y="1748664"/>
                </a:lnTo>
                <a:lnTo>
                  <a:pt x="85444" y="1713550"/>
                </a:lnTo>
                <a:lnTo>
                  <a:pt x="105341" y="1678437"/>
                </a:lnTo>
                <a:lnTo>
                  <a:pt x="122898" y="1643323"/>
                </a:lnTo>
                <a:lnTo>
                  <a:pt x="136944" y="1609380"/>
                </a:lnTo>
                <a:lnTo>
                  <a:pt x="146308" y="1573096"/>
                </a:lnTo>
                <a:lnTo>
                  <a:pt x="150989" y="1536811"/>
                </a:lnTo>
                <a:lnTo>
                  <a:pt x="150989" y="1498186"/>
                </a:lnTo>
                <a:lnTo>
                  <a:pt x="148648" y="1458391"/>
                </a:lnTo>
                <a:lnTo>
                  <a:pt x="143967" y="1418595"/>
                </a:lnTo>
                <a:lnTo>
                  <a:pt x="138114" y="1378799"/>
                </a:lnTo>
                <a:lnTo>
                  <a:pt x="133432" y="1339004"/>
                </a:lnTo>
                <a:lnTo>
                  <a:pt x="129921" y="1299208"/>
                </a:lnTo>
                <a:lnTo>
                  <a:pt x="131092" y="1261754"/>
                </a:lnTo>
                <a:lnTo>
                  <a:pt x="135773" y="1225469"/>
                </a:lnTo>
                <a:lnTo>
                  <a:pt x="146308" y="1190356"/>
                </a:lnTo>
                <a:lnTo>
                  <a:pt x="161523" y="1161094"/>
                </a:lnTo>
                <a:lnTo>
                  <a:pt x="181421" y="1133003"/>
                </a:lnTo>
                <a:lnTo>
                  <a:pt x="204830" y="1108424"/>
                </a:lnTo>
                <a:lnTo>
                  <a:pt x="231751" y="1083844"/>
                </a:lnTo>
                <a:lnTo>
                  <a:pt x="259842" y="1061605"/>
                </a:lnTo>
                <a:lnTo>
                  <a:pt x="289103" y="1039367"/>
                </a:lnTo>
                <a:lnTo>
                  <a:pt x="318365" y="1017128"/>
                </a:lnTo>
                <a:lnTo>
                  <a:pt x="347626" y="994889"/>
                </a:lnTo>
                <a:lnTo>
                  <a:pt x="374547" y="971480"/>
                </a:lnTo>
                <a:lnTo>
                  <a:pt x="397956" y="944560"/>
                </a:lnTo>
                <a:lnTo>
                  <a:pt x="419024" y="918809"/>
                </a:lnTo>
                <a:lnTo>
                  <a:pt x="435411" y="889548"/>
                </a:lnTo>
                <a:lnTo>
                  <a:pt x="449456" y="857946"/>
                </a:lnTo>
                <a:lnTo>
                  <a:pt x="461161" y="824002"/>
                </a:lnTo>
                <a:lnTo>
                  <a:pt x="471695" y="788889"/>
                </a:lnTo>
                <a:lnTo>
                  <a:pt x="481059" y="753775"/>
                </a:lnTo>
                <a:lnTo>
                  <a:pt x="490422" y="717491"/>
                </a:lnTo>
                <a:lnTo>
                  <a:pt x="500956" y="683547"/>
                </a:lnTo>
                <a:lnTo>
                  <a:pt x="512661" y="649604"/>
                </a:lnTo>
                <a:lnTo>
                  <a:pt x="526706" y="618002"/>
                </a:lnTo>
                <a:lnTo>
                  <a:pt x="544263" y="589911"/>
                </a:lnTo>
                <a:lnTo>
                  <a:pt x="565332" y="564161"/>
                </a:lnTo>
                <a:lnTo>
                  <a:pt x="591082" y="543092"/>
                </a:lnTo>
                <a:lnTo>
                  <a:pt x="619173" y="525535"/>
                </a:lnTo>
                <a:lnTo>
                  <a:pt x="650775" y="511490"/>
                </a:lnTo>
                <a:lnTo>
                  <a:pt x="684718" y="499785"/>
                </a:lnTo>
                <a:lnTo>
                  <a:pt x="718662" y="489251"/>
                </a:lnTo>
                <a:lnTo>
                  <a:pt x="754946" y="479888"/>
                </a:lnTo>
                <a:lnTo>
                  <a:pt x="790059" y="470524"/>
                </a:lnTo>
                <a:lnTo>
                  <a:pt x="825173" y="459990"/>
                </a:lnTo>
                <a:lnTo>
                  <a:pt x="859116" y="448285"/>
                </a:lnTo>
                <a:lnTo>
                  <a:pt x="890719" y="434240"/>
                </a:lnTo>
                <a:lnTo>
                  <a:pt x="919980" y="417853"/>
                </a:lnTo>
                <a:lnTo>
                  <a:pt x="945730" y="396785"/>
                </a:lnTo>
                <a:lnTo>
                  <a:pt x="972651" y="373376"/>
                </a:lnTo>
                <a:lnTo>
                  <a:pt x="996060" y="346455"/>
                </a:lnTo>
                <a:lnTo>
                  <a:pt x="1018299" y="318364"/>
                </a:lnTo>
                <a:lnTo>
                  <a:pt x="1040537" y="289103"/>
                </a:lnTo>
                <a:lnTo>
                  <a:pt x="1062776" y="259841"/>
                </a:lnTo>
                <a:lnTo>
                  <a:pt x="1085015" y="231750"/>
                </a:lnTo>
                <a:lnTo>
                  <a:pt x="1109594" y="204830"/>
                </a:lnTo>
                <a:lnTo>
                  <a:pt x="1134174" y="181421"/>
                </a:lnTo>
                <a:lnTo>
                  <a:pt x="1162265" y="161523"/>
                </a:lnTo>
                <a:lnTo>
                  <a:pt x="1191526" y="146307"/>
                </a:lnTo>
                <a:lnTo>
                  <a:pt x="1226640" y="135773"/>
                </a:lnTo>
                <a:lnTo>
                  <a:pt x="1262924" y="131091"/>
                </a:lnTo>
                <a:lnTo>
                  <a:pt x="1300379" y="129921"/>
                </a:lnTo>
                <a:lnTo>
                  <a:pt x="1340175" y="133432"/>
                </a:lnTo>
                <a:lnTo>
                  <a:pt x="1379970" y="138114"/>
                </a:lnTo>
                <a:lnTo>
                  <a:pt x="1419766" y="143966"/>
                </a:lnTo>
                <a:lnTo>
                  <a:pt x="1459561" y="148648"/>
                </a:lnTo>
                <a:lnTo>
                  <a:pt x="1499357" y="150989"/>
                </a:lnTo>
                <a:lnTo>
                  <a:pt x="1537982" y="150989"/>
                </a:lnTo>
                <a:lnTo>
                  <a:pt x="1574266" y="146307"/>
                </a:lnTo>
                <a:lnTo>
                  <a:pt x="1610550" y="136943"/>
                </a:lnTo>
                <a:lnTo>
                  <a:pt x="1645664" y="122898"/>
                </a:lnTo>
                <a:lnTo>
                  <a:pt x="1680778" y="104171"/>
                </a:lnTo>
                <a:lnTo>
                  <a:pt x="1715892" y="85443"/>
                </a:lnTo>
                <a:lnTo>
                  <a:pt x="1751005" y="64375"/>
                </a:lnTo>
                <a:lnTo>
                  <a:pt x="1784949" y="44477"/>
                </a:lnTo>
                <a:lnTo>
                  <a:pt x="1821233" y="26920"/>
                </a:lnTo>
                <a:lnTo>
                  <a:pt x="1856347" y="12875"/>
                </a:lnTo>
                <a:lnTo>
                  <a:pt x="1892631" y="3511"/>
                </a:lnTo>
                <a:close/>
              </a:path>
            </a:pathLst>
          </a:custGeom>
          <a:noFill/>
          <a:ln>
            <a:noFill/>
          </a:ln>
        </p:spPr>
      </p:pic>
      <p:sp>
        <p:nvSpPr>
          <p:cNvPr id="271" name="Google Shape;271;p36"/>
          <p:cNvSpPr/>
          <p:nvPr/>
        </p:nvSpPr>
        <p:spPr>
          <a:xfrm>
            <a:off x="8931402" y="0"/>
            <a:ext cx="212598"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5"/>
        <p:cNvGrpSpPr/>
        <p:nvPr/>
      </p:nvGrpSpPr>
      <p:grpSpPr>
        <a:xfrm>
          <a:off x="0" y="0"/>
          <a:ext cx="0" cy="0"/>
          <a:chOff x="0" y="0"/>
          <a:chExt cx="0" cy="0"/>
        </a:xfrm>
      </p:grpSpPr>
      <p:sp>
        <p:nvSpPr>
          <p:cNvPr id="276" name="Google Shape;276;p37"/>
          <p:cNvSpPr/>
          <p:nvPr/>
        </p:nvSpPr>
        <p:spPr>
          <a:xfrm>
            <a:off x="0" y="0"/>
            <a:ext cx="212598"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77" name="Google Shape;277;p37"/>
          <p:cNvSpPr/>
          <p:nvPr/>
        </p:nvSpPr>
        <p:spPr>
          <a:xfrm>
            <a:off x="0" y="0"/>
            <a:ext cx="2127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78" name="Google Shape;278;p37"/>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279" name="Google Shape;279;p37"/>
          <p:cNvSpPr/>
          <p:nvPr/>
        </p:nvSpPr>
        <p:spPr>
          <a:xfrm>
            <a:off x="0" y="4162300"/>
            <a:ext cx="9144000" cy="983011"/>
          </a:xfrm>
          <a:custGeom>
            <a:avLst/>
            <a:gdLst/>
            <a:ahLst/>
            <a:cxnLst/>
            <a:rect l="l" t="t" r="r" b="b"/>
            <a:pathLst>
              <a:path w="12192000" h="1787292" extrusionOk="0">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280" name="Google Shape;280;p37"/>
          <p:cNvSpPr txBox="1">
            <a:spLocks noGrp="1"/>
          </p:cNvSpPr>
          <p:nvPr>
            <p:ph type="title"/>
          </p:nvPr>
        </p:nvSpPr>
        <p:spPr>
          <a:xfrm>
            <a:off x="702600" y="4311210"/>
            <a:ext cx="7738800" cy="6852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rgbClr val="2A1A00"/>
              </a:buClr>
              <a:buSzPts val="2700"/>
              <a:buFont typeface="Impact"/>
              <a:buNone/>
            </a:pPr>
            <a:r>
              <a:rPr lang="en" sz="3600" b="1">
                <a:solidFill>
                  <a:srgbClr val="2A1A00"/>
                </a:solidFill>
                <a:latin typeface="Gill Sans"/>
                <a:ea typeface="Gill Sans"/>
                <a:cs typeface="Gill Sans"/>
                <a:sym typeface="Gill Sans"/>
              </a:rPr>
              <a:t>RSM REQUIREMENTS</a:t>
            </a:r>
            <a:endParaRPr sz="3600" b="1">
              <a:latin typeface="Gill Sans"/>
              <a:ea typeface="Gill Sans"/>
              <a:cs typeface="Gill Sans"/>
              <a:sym typeface="Gill Sans"/>
            </a:endParaRPr>
          </a:p>
        </p:txBody>
      </p:sp>
      <p:pic>
        <p:nvPicPr>
          <p:cNvPr id="281" name="Google Shape;281;p37"/>
          <p:cNvPicPr preferRelativeResize="0"/>
          <p:nvPr/>
        </p:nvPicPr>
        <p:blipFill>
          <a:blip r:embed="rId3">
            <a:alphaModFix/>
          </a:blip>
          <a:stretch>
            <a:fillRect/>
          </a:stretch>
        </p:blipFill>
        <p:spPr>
          <a:xfrm>
            <a:off x="0" y="724532"/>
            <a:ext cx="9144002" cy="29324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5"/>
        <p:cNvGrpSpPr/>
        <p:nvPr/>
      </p:nvGrpSpPr>
      <p:grpSpPr>
        <a:xfrm>
          <a:off x="0" y="0"/>
          <a:ext cx="0" cy="0"/>
          <a:chOff x="0" y="0"/>
          <a:chExt cx="0" cy="0"/>
        </a:xfrm>
      </p:grpSpPr>
      <p:sp>
        <p:nvSpPr>
          <p:cNvPr id="286" name="Google Shape;286;p38"/>
          <p:cNvSpPr/>
          <p:nvPr/>
        </p:nvSpPr>
        <p:spPr>
          <a:xfrm>
            <a:off x="0" y="0"/>
            <a:ext cx="664369" cy="51435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dk2"/>
          </a:solidFill>
          <a:ln>
            <a:noFill/>
          </a:ln>
        </p:spPr>
      </p:sp>
      <p:sp>
        <p:nvSpPr>
          <p:cNvPr id="287" name="Google Shape;287;p38"/>
          <p:cNvSpPr/>
          <p:nvPr/>
        </p:nvSpPr>
        <p:spPr>
          <a:xfrm>
            <a:off x="8931402" y="0"/>
            <a:ext cx="212598"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8" name="Google Shape;288;p38"/>
          <p:cNvSpPr/>
          <p:nvPr/>
        </p:nvSpPr>
        <p:spPr>
          <a:xfrm>
            <a:off x="539318" y="0"/>
            <a:ext cx="8604682"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9" name="Google Shape;289;p38"/>
          <p:cNvSpPr/>
          <p:nvPr/>
        </p:nvSpPr>
        <p:spPr>
          <a:xfrm>
            <a:off x="84964" y="0"/>
            <a:ext cx="664369" cy="51435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a:noFill/>
          </a:ln>
        </p:spPr>
      </p:sp>
      <p:sp>
        <p:nvSpPr>
          <p:cNvPr id="290" name="Google Shape;290;p38"/>
          <p:cNvSpPr/>
          <p:nvPr/>
        </p:nvSpPr>
        <p:spPr>
          <a:xfrm>
            <a:off x="0" y="0"/>
            <a:ext cx="664369" cy="51435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dk2"/>
          </a:solidFill>
          <a:ln>
            <a:noFill/>
          </a:ln>
        </p:spPr>
      </p:sp>
      <p:sp>
        <p:nvSpPr>
          <p:cNvPr id="291" name="Google Shape;291;p38"/>
          <p:cNvSpPr/>
          <p:nvPr/>
        </p:nvSpPr>
        <p:spPr>
          <a:xfrm>
            <a:off x="1248336" y="482600"/>
            <a:ext cx="7200601" cy="41783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292" name="Google Shape;292;p38"/>
          <p:cNvSpPr/>
          <p:nvPr/>
        </p:nvSpPr>
        <p:spPr>
          <a:xfrm>
            <a:off x="0" y="0"/>
            <a:ext cx="91440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293" name="Google Shape;293;p38"/>
          <p:cNvSpPr/>
          <p:nvPr/>
        </p:nvSpPr>
        <p:spPr>
          <a:xfrm>
            <a:off x="0" y="4162300"/>
            <a:ext cx="9144000" cy="983011"/>
          </a:xfrm>
          <a:custGeom>
            <a:avLst/>
            <a:gdLst/>
            <a:ahLst/>
            <a:cxnLst/>
            <a:rect l="l" t="t" r="r" b="b"/>
            <a:pathLst>
              <a:path w="12192000" h="1787292" extrusionOk="0">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294" name="Google Shape;294;p38"/>
          <p:cNvSpPr txBox="1">
            <a:spLocks noGrp="1"/>
          </p:cNvSpPr>
          <p:nvPr>
            <p:ph type="title"/>
          </p:nvPr>
        </p:nvSpPr>
        <p:spPr>
          <a:xfrm>
            <a:off x="719103" y="4379037"/>
            <a:ext cx="7705800" cy="3930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2"/>
              </a:buClr>
              <a:buSzPts val="2400"/>
              <a:buFont typeface="Impact"/>
              <a:buNone/>
            </a:pPr>
            <a:r>
              <a:rPr lang="en" sz="3600" b="1">
                <a:latin typeface="Gill Sans"/>
                <a:ea typeface="Gill Sans"/>
                <a:cs typeface="Gill Sans"/>
                <a:sym typeface="Gill Sans"/>
              </a:rPr>
              <a:t>MAP MODULE (MM)</a:t>
            </a:r>
            <a:endParaRPr sz="3600" b="1">
              <a:latin typeface="Gill Sans"/>
              <a:ea typeface="Gill Sans"/>
              <a:cs typeface="Gill Sans"/>
              <a:sym typeface="Gill Sans"/>
            </a:endParaRPr>
          </a:p>
        </p:txBody>
      </p:sp>
      <p:pic>
        <p:nvPicPr>
          <p:cNvPr id="295" name="Google Shape;295;p38"/>
          <p:cNvPicPr preferRelativeResize="0"/>
          <p:nvPr/>
        </p:nvPicPr>
        <p:blipFill>
          <a:blip r:embed="rId3">
            <a:alphaModFix/>
          </a:blip>
          <a:stretch>
            <a:fillRect/>
          </a:stretch>
        </p:blipFill>
        <p:spPr>
          <a:xfrm>
            <a:off x="1372913" y="90729"/>
            <a:ext cx="6398186" cy="407157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99"/>
        <p:cNvGrpSpPr/>
        <p:nvPr/>
      </p:nvGrpSpPr>
      <p:grpSpPr>
        <a:xfrm>
          <a:off x="0" y="0"/>
          <a:ext cx="0" cy="0"/>
          <a:chOff x="0" y="0"/>
          <a:chExt cx="0" cy="0"/>
        </a:xfrm>
      </p:grpSpPr>
      <p:pic>
        <p:nvPicPr>
          <p:cNvPr id="300" name="Google Shape;300;p39"/>
          <p:cNvPicPr preferRelativeResize="0"/>
          <p:nvPr/>
        </p:nvPicPr>
        <p:blipFill rotWithShape="1">
          <a:blip r:embed="rId3">
            <a:alphaModFix/>
          </a:blip>
          <a:srcRect b="12914"/>
          <a:stretch/>
        </p:blipFill>
        <p:spPr>
          <a:xfrm>
            <a:off x="5447000" y="-10550"/>
            <a:ext cx="3697000" cy="5143500"/>
          </a:xfrm>
          <a:prstGeom prst="rect">
            <a:avLst/>
          </a:prstGeom>
          <a:noFill/>
          <a:ln>
            <a:noFill/>
          </a:ln>
        </p:spPr>
      </p:pic>
      <p:sp>
        <p:nvSpPr>
          <p:cNvPr id="301" name="Google Shape;301;p39"/>
          <p:cNvSpPr/>
          <p:nvPr/>
        </p:nvSpPr>
        <p:spPr>
          <a:xfrm>
            <a:off x="0" y="0"/>
            <a:ext cx="5582285" cy="5143500"/>
          </a:xfrm>
          <a:custGeom>
            <a:avLst/>
            <a:gdLst/>
            <a:ahLst/>
            <a:cxnLst/>
            <a:rect l="l" t="t" r="r" b="b"/>
            <a:pathLst>
              <a:path w="7569200" h="6858000" extrusionOk="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lt2"/>
          </a:solidFill>
          <a:ln>
            <a:noFill/>
          </a:ln>
        </p:spPr>
      </p:sp>
      <p:sp>
        <p:nvSpPr>
          <p:cNvPr id="302" name="Google Shape;302;p39"/>
          <p:cNvSpPr txBox="1">
            <a:spLocks noGrp="1"/>
          </p:cNvSpPr>
          <p:nvPr>
            <p:ph type="title"/>
          </p:nvPr>
        </p:nvSpPr>
        <p:spPr>
          <a:xfrm>
            <a:off x="573801" y="286800"/>
            <a:ext cx="4824000" cy="11190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3800"/>
              <a:buFont typeface="Impact"/>
              <a:buNone/>
            </a:pPr>
            <a:r>
              <a:rPr lang="en" sz="3600" b="1">
                <a:latin typeface="Gill Sans"/>
                <a:ea typeface="Gill Sans"/>
                <a:cs typeface="Gill Sans"/>
                <a:sym typeface="Gill Sans"/>
              </a:rPr>
              <a:t>MAP MODULE (MM)</a:t>
            </a:r>
            <a:endParaRPr sz="3600" b="1">
              <a:latin typeface="Gill Sans"/>
              <a:ea typeface="Gill Sans"/>
              <a:cs typeface="Gill Sans"/>
              <a:sym typeface="Gill Sans"/>
            </a:endParaRPr>
          </a:p>
        </p:txBody>
      </p:sp>
      <p:sp>
        <p:nvSpPr>
          <p:cNvPr id="303" name="Google Shape;303;p39"/>
          <p:cNvSpPr/>
          <p:nvPr/>
        </p:nvSpPr>
        <p:spPr>
          <a:xfrm>
            <a:off x="0" y="0"/>
            <a:ext cx="212598"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4" name="Google Shape;304;p39"/>
          <p:cNvSpPr txBox="1">
            <a:spLocks noGrp="1"/>
          </p:cNvSpPr>
          <p:nvPr>
            <p:ph type="body" idx="1"/>
          </p:nvPr>
        </p:nvSpPr>
        <p:spPr>
          <a:xfrm>
            <a:off x="573800" y="1140575"/>
            <a:ext cx="4512000" cy="3509700"/>
          </a:xfrm>
          <a:prstGeom prst="rect">
            <a:avLst/>
          </a:prstGeom>
          <a:noFill/>
          <a:ln>
            <a:noFill/>
          </a:ln>
        </p:spPr>
        <p:txBody>
          <a:bodyPr spcFirstLastPara="1" wrap="square" lIns="68575" tIns="34275" rIns="68575" bIns="34275" anchor="t" anchorCtr="0">
            <a:noAutofit/>
          </a:bodyPr>
          <a:lstStyle/>
          <a:p>
            <a:pPr marL="177800" lvl="0" indent="-228600" algn="l" rtl="0">
              <a:lnSpc>
                <a:spcPct val="110000"/>
              </a:lnSpc>
              <a:spcBef>
                <a:spcPts val="0"/>
              </a:spcBef>
              <a:spcAft>
                <a:spcPts val="0"/>
              </a:spcAft>
              <a:buSzPts val="2400"/>
              <a:buChar char="•"/>
            </a:pPr>
            <a:r>
              <a:rPr lang="en" sz="2400"/>
              <a:t>Displays map.</a:t>
            </a:r>
            <a:endParaRPr sz="2400"/>
          </a:p>
          <a:p>
            <a:pPr marL="177800" lvl="0" indent="-228600" algn="l" rtl="0">
              <a:lnSpc>
                <a:spcPct val="110000"/>
              </a:lnSpc>
              <a:spcBef>
                <a:spcPts val="1000"/>
              </a:spcBef>
              <a:spcAft>
                <a:spcPts val="0"/>
              </a:spcAft>
              <a:buSzPts val="2400"/>
              <a:buChar char="•"/>
            </a:pPr>
            <a:r>
              <a:rPr lang="en" sz="2400"/>
              <a:t>Tracks and displays current user location.</a:t>
            </a:r>
            <a:endParaRPr sz="2400"/>
          </a:p>
          <a:p>
            <a:pPr marL="177800" lvl="0" indent="-228600" algn="l" rtl="0">
              <a:lnSpc>
                <a:spcPct val="110000"/>
              </a:lnSpc>
              <a:spcBef>
                <a:spcPts val="1000"/>
              </a:spcBef>
              <a:spcAft>
                <a:spcPts val="0"/>
              </a:spcAft>
              <a:buSzPts val="2400"/>
              <a:buChar char="•"/>
            </a:pPr>
            <a:r>
              <a:rPr lang="en" sz="2400"/>
              <a:t>Displays nearby restaurant locations around user’s current location.</a:t>
            </a:r>
            <a:endParaRPr sz="2400"/>
          </a:p>
          <a:p>
            <a:pPr marL="177800" lvl="0" indent="-228600" algn="l" rtl="0">
              <a:lnSpc>
                <a:spcPct val="110000"/>
              </a:lnSpc>
              <a:spcBef>
                <a:spcPts val="500"/>
              </a:spcBef>
              <a:spcAft>
                <a:spcPts val="0"/>
              </a:spcAft>
              <a:buSzPts val="2400"/>
              <a:buChar char="•"/>
            </a:pPr>
            <a:r>
              <a:rPr lang="en" sz="2400"/>
              <a:t>Target button orients user to their current location on map.</a:t>
            </a:r>
            <a:endParaRPr sz="2400"/>
          </a:p>
          <a:p>
            <a:pPr marL="177800" lvl="0" indent="-76200" algn="l" rtl="0">
              <a:lnSpc>
                <a:spcPct val="110000"/>
              </a:lnSpc>
              <a:spcBef>
                <a:spcPts val="500"/>
              </a:spcBef>
              <a:spcAft>
                <a:spcPts val="0"/>
              </a:spcAft>
              <a:buSzPts val="1500"/>
              <a:buNone/>
            </a:pP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8"/>
        <p:cNvGrpSpPr/>
        <p:nvPr/>
      </p:nvGrpSpPr>
      <p:grpSpPr>
        <a:xfrm>
          <a:off x="0" y="0"/>
          <a:ext cx="0" cy="0"/>
          <a:chOff x="0" y="0"/>
          <a:chExt cx="0" cy="0"/>
        </a:xfrm>
      </p:grpSpPr>
      <p:sp>
        <p:nvSpPr>
          <p:cNvPr id="309" name="Google Shape;309;p40"/>
          <p:cNvSpPr/>
          <p:nvPr/>
        </p:nvSpPr>
        <p:spPr>
          <a:xfrm>
            <a:off x="2667762" y="473202"/>
            <a:ext cx="3926681" cy="3921919"/>
          </a:xfrm>
          <a:custGeom>
            <a:avLst/>
            <a:gdLst/>
            <a:ahLst/>
            <a:cxnLst/>
            <a:rect l="l" t="t" r="r" b="b"/>
            <a:pathLst>
              <a:path w="3298" h="3294" extrusionOk="0">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lt2"/>
          </a:solidFill>
          <a:ln>
            <a:noFill/>
          </a:ln>
        </p:spPr>
      </p:sp>
      <p:sp>
        <p:nvSpPr>
          <p:cNvPr id="310" name="Google Shape;310;p40"/>
          <p:cNvSpPr/>
          <p:nvPr/>
        </p:nvSpPr>
        <p:spPr>
          <a:xfrm>
            <a:off x="0" y="0"/>
            <a:ext cx="212598"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1" name="Google Shape;311;p40"/>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312" name="Google Shape;312;p40"/>
          <p:cNvSpPr/>
          <p:nvPr/>
        </p:nvSpPr>
        <p:spPr>
          <a:xfrm>
            <a:off x="0" y="4162300"/>
            <a:ext cx="9144000" cy="983011"/>
          </a:xfrm>
          <a:custGeom>
            <a:avLst/>
            <a:gdLst/>
            <a:ahLst/>
            <a:cxnLst/>
            <a:rect l="l" t="t" r="r" b="b"/>
            <a:pathLst>
              <a:path w="12192000" h="1787292" extrusionOk="0">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313" name="Google Shape;313;p40"/>
          <p:cNvSpPr txBox="1">
            <a:spLocks noGrp="1"/>
          </p:cNvSpPr>
          <p:nvPr>
            <p:ph type="title"/>
          </p:nvPr>
        </p:nvSpPr>
        <p:spPr>
          <a:xfrm>
            <a:off x="702600" y="4311210"/>
            <a:ext cx="7738800" cy="6852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rgbClr val="2A1A00"/>
              </a:buClr>
              <a:buSzPts val="2700"/>
              <a:buFont typeface="Impact"/>
              <a:buNone/>
            </a:pPr>
            <a:r>
              <a:rPr lang="en" sz="3600" b="1">
                <a:solidFill>
                  <a:srgbClr val="2A1A00"/>
                </a:solidFill>
                <a:latin typeface="Gill Sans"/>
                <a:ea typeface="Gill Sans"/>
                <a:cs typeface="Gill Sans"/>
                <a:sym typeface="Gill Sans"/>
              </a:rPr>
              <a:t>MM REQUIREMENTS</a:t>
            </a:r>
            <a:endParaRPr sz="3600" b="1">
              <a:latin typeface="Gill Sans"/>
              <a:ea typeface="Gill Sans"/>
              <a:cs typeface="Gill Sans"/>
              <a:sym typeface="Gill Sans"/>
            </a:endParaRPr>
          </a:p>
        </p:txBody>
      </p:sp>
      <p:pic>
        <p:nvPicPr>
          <p:cNvPr id="314" name="Google Shape;314;p40"/>
          <p:cNvPicPr preferRelativeResize="0"/>
          <p:nvPr/>
        </p:nvPicPr>
        <p:blipFill>
          <a:blip r:embed="rId3">
            <a:alphaModFix/>
          </a:blip>
          <a:stretch>
            <a:fillRect/>
          </a:stretch>
        </p:blipFill>
        <p:spPr>
          <a:xfrm>
            <a:off x="764700" y="101575"/>
            <a:ext cx="7614601" cy="3988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8"/>
        <p:cNvGrpSpPr/>
        <p:nvPr/>
      </p:nvGrpSpPr>
      <p:grpSpPr>
        <a:xfrm>
          <a:off x="0" y="0"/>
          <a:ext cx="0" cy="0"/>
          <a:chOff x="0" y="0"/>
          <a:chExt cx="0" cy="0"/>
        </a:xfrm>
      </p:grpSpPr>
      <p:sp>
        <p:nvSpPr>
          <p:cNvPr id="319" name="Google Shape;319;p41"/>
          <p:cNvSpPr/>
          <p:nvPr/>
        </p:nvSpPr>
        <p:spPr>
          <a:xfrm>
            <a:off x="0" y="0"/>
            <a:ext cx="664369" cy="51435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dk2"/>
          </a:solidFill>
          <a:ln>
            <a:noFill/>
          </a:ln>
        </p:spPr>
      </p:sp>
      <p:sp>
        <p:nvSpPr>
          <p:cNvPr id="320" name="Google Shape;320;p41"/>
          <p:cNvSpPr/>
          <p:nvPr/>
        </p:nvSpPr>
        <p:spPr>
          <a:xfrm>
            <a:off x="8931402" y="0"/>
            <a:ext cx="212598"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1" name="Google Shape;321;p41"/>
          <p:cNvSpPr/>
          <p:nvPr/>
        </p:nvSpPr>
        <p:spPr>
          <a:xfrm>
            <a:off x="539318" y="0"/>
            <a:ext cx="8604682"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2" name="Google Shape;322;p41"/>
          <p:cNvSpPr/>
          <p:nvPr/>
        </p:nvSpPr>
        <p:spPr>
          <a:xfrm>
            <a:off x="84964" y="0"/>
            <a:ext cx="664369" cy="51435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a:noFill/>
          </a:ln>
        </p:spPr>
      </p:sp>
      <p:sp>
        <p:nvSpPr>
          <p:cNvPr id="323" name="Google Shape;323;p41"/>
          <p:cNvSpPr/>
          <p:nvPr/>
        </p:nvSpPr>
        <p:spPr>
          <a:xfrm>
            <a:off x="0" y="0"/>
            <a:ext cx="664369" cy="51435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dk2"/>
          </a:solidFill>
          <a:ln>
            <a:noFill/>
          </a:ln>
        </p:spPr>
      </p:sp>
      <p:sp>
        <p:nvSpPr>
          <p:cNvPr id="324" name="Google Shape;324;p41"/>
          <p:cNvSpPr/>
          <p:nvPr/>
        </p:nvSpPr>
        <p:spPr>
          <a:xfrm>
            <a:off x="1248336" y="482600"/>
            <a:ext cx="7200600" cy="41784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325" name="Google Shape;325;p41"/>
          <p:cNvSpPr/>
          <p:nvPr/>
        </p:nvSpPr>
        <p:spPr>
          <a:xfrm>
            <a:off x="0" y="0"/>
            <a:ext cx="91440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326" name="Google Shape;326;p41"/>
          <p:cNvSpPr/>
          <p:nvPr/>
        </p:nvSpPr>
        <p:spPr>
          <a:xfrm>
            <a:off x="0" y="4162300"/>
            <a:ext cx="9144000" cy="983011"/>
          </a:xfrm>
          <a:custGeom>
            <a:avLst/>
            <a:gdLst/>
            <a:ahLst/>
            <a:cxnLst/>
            <a:rect l="l" t="t" r="r" b="b"/>
            <a:pathLst>
              <a:path w="12192000" h="1787292" extrusionOk="0">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327" name="Google Shape;327;p41"/>
          <p:cNvSpPr txBox="1">
            <a:spLocks noGrp="1"/>
          </p:cNvSpPr>
          <p:nvPr>
            <p:ph type="title"/>
          </p:nvPr>
        </p:nvSpPr>
        <p:spPr>
          <a:xfrm>
            <a:off x="719103" y="4379037"/>
            <a:ext cx="7705800" cy="3930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2"/>
              </a:buClr>
              <a:buSzPts val="2400"/>
              <a:buFont typeface="Impact"/>
              <a:buNone/>
            </a:pPr>
            <a:r>
              <a:rPr lang="en" sz="3600" b="1">
                <a:latin typeface="Gill Sans"/>
                <a:ea typeface="Gill Sans"/>
                <a:cs typeface="Gill Sans"/>
                <a:sym typeface="Gill Sans"/>
              </a:rPr>
              <a:t>LISTING MODULE (LM)</a:t>
            </a:r>
            <a:endParaRPr sz="3600" b="1">
              <a:latin typeface="Gill Sans"/>
              <a:ea typeface="Gill Sans"/>
              <a:cs typeface="Gill Sans"/>
              <a:sym typeface="Gill Sans"/>
            </a:endParaRPr>
          </a:p>
        </p:txBody>
      </p:sp>
      <p:pic>
        <p:nvPicPr>
          <p:cNvPr id="328" name="Google Shape;328;p41"/>
          <p:cNvPicPr preferRelativeResize="0"/>
          <p:nvPr/>
        </p:nvPicPr>
        <p:blipFill rotWithShape="1">
          <a:blip r:embed="rId3">
            <a:alphaModFix/>
          </a:blip>
          <a:srcRect t="10115" b="10107"/>
          <a:stretch/>
        </p:blipFill>
        <p:spPr>
          <a:xfrm>
            <a:off x="465850" y="482595"/>
            <a:ext cx="8212300" cy="307957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32"/>
        <p:cNvGrpSpPr/>
        <p:nvPr/>
      </p:nvGrpSpPr>
      <p:grpSpPr>
        <a:xfrm>
          <a:off x="0" y="0"/>
          <a:ext cx="0" cy="0"/>
          <a:chOff x="0" y="0"/>
          <a:chExt cx="0" cy="0"/>
        </a:xfrm>
      </p:grpSpPr>
      <p:sp>
        <p:nvSpPr>
          <p:cNvPr id="333" name="Google Shape;333;p42"/>
          <p:cNvSpPr/>
          <p:nvPr/>
        </p:nvSpPr>
        <p:spPr>
          <a:xfrm>
            <a:off x="0" y="0"/>
            <a:ext cx="91440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pic>
        <p:nvPicPr>
          <p:cNvPr id="334" name="Google Shape;334;p42"/>
          <p:cNvPicPr preferRelativeResize="0"/>
          <p:nvPr/>
        </p:nvPicPr>
        <p:blipFill rotWithShape="1">
          <a:blip r:embed="rId3">
            <a:alphaModFix/>
          </a:blip>
          <a:srcRect/>
          <a:stretch/>
        </p:blipFill>
        <p:spPr>
          <a:xfrm>
            <a:off x="5719173" y="0"/>
            <a:ext cx="3424828" cy="5143501"/>
          </a:xfrm>
          <a:prstGeom prst="rect">
            <a:avLst/>
          </a:prstGeom>
          <a:noFill/>
          <a:ln>
            <a:noFill/>
          </a:ln>
        </p:spPr>
      </p:pic>
      <p:sp>
        <p:nvSpPr>
          <p:cNvPr id="335" name="Google Shape;335;p42"/>
          <p:cNvSpPr/>
          <p:nvPr/>
        </p:nvSpPr>
        <p:spPr>
          <a:xfrm>
            <a:off x="0" y="0"/>
            <a:ext cx="5714746" cy="5143500"/>
          </a:xfrm>
          <a:custGeom>
            <a:avLst/>
            <a:gdLst/>
            <a:ahLst/>
            <a:cxnLst/>
            <a:rect l="l" t="t" r="r" b="b"/>
            <a:pathLst>
              <a:path w="7569200" h="6858000" extrusionOk="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lt2"/>
          </a:solidFill>
          <a:ln>
            <a:noFill/>
          </a:ln>
        </p:spPr>
      </p:sp>
      <p:sp>
        <p:nvSpPr>
          <p:cNvPr id="336" name="Google Shape;336;p42"/>
          <p:cNvSpPr txBox="1">
            <a:spLocks noGrp="1"/>
          </p:cNvSpPr>
          <p:nvPr>
            <p:ph type="title"/>
          </p:nvPr>
        </p:nvSpPr>
        <p:spPr>
          <a:xfrm>
            <a:off x="565600" y="363475"/>
            <a:ext cx="4941000" cy="12288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3800"/>
              <a:buFont typeface="Impact"/>
              <a:buNone/>
            </a:pPr>
            <a:r>
              <a:rPr lang="en" sz="3600" b="1">
                <a:latin typeface="Gill Sans"/>
                <a:ea typeface="Gill Sans"/>
                <a:cs typeface="Gill Sans"/>
                <a:sym typeface="Gill Sans"/>
              </a:rPr>
              <a:t>LISTING MODULE (LM)</a:t>
            </a:r>
            <a:endParaRPr sz="3600" b="1">
              <a:latin typeface="Gill Sans"/>
              <a:ea typeface="Gill Sans"/>
              <a:cs typeface="Gill Sans"/>
              <a:sym typeface="Gill Sans"/>
            </a:endParaRPr>
          </a:p>
        </p:txBody>
      </p:sp>
      <p:sp>
        <p:nvSpPr>
          <p:cNvPr id="337" name="Google Shape;337;p42"/>
          <p:cNvSpPr txBox="1">
            <a:spLocks noGrp="1"/>
          </p:cNvSpPr>
          <p:nvPr>
            <p:ph type="body" idx="1"/>
          </p:nvPr>
        </p:nvSpPr>
        <p:spPr>
          <a:xfrm>
            <a:off x="467950" y="1565625"/>
            <a:ext cx="4840200" cy="2939700"/>
          </a:xfrm>
          <a:prstGeom prst="rect">
            <a:avLst/>
          </a:prstGeom>
          <a:noFill/>
          <a:ln>
            <a:noFill/>
          </a:ln>
        </p:spPr>
        <p:txBody>
          <a:bodyPr spcFirstLastPara="1" wrap="square" lIns="68575" tIns="34275" rIns="68575" bIns="34275" anchor="t" anchorCtr="0">
            <a:noAutofit/>
          </a:bodyPr>
          <a:lstStyle/>
          <a:p>
            <a:pPr marL="177800" lvl="0" indent="-190500" algn="l" rtl="0">
              <a:lnSpc>
                <a:spcPct val="110000"/>
              </a:lnSpc>
              <a:spcBef>
                <a:spcPts val="0"/>
              </a:spcBef>
              <a:spcAft>
                <a:spcPts val="0"/>
              </a:spcAft>
              <a:buClr>
                <a:srgbClr val="595959"/>
              </a:buClr>
              <a:buSzPts val="2400"/>
              <a:buChar char="•"/>
            </a:pPr>
            <a:r>
              <a:rPr lang="en" sz="2400"/>
              <a:t>List of nearby restaurants.</a:t>
            </a:r>
            <a:endParaRPr sz="2400"/>
          </a:p>
          <a:p>
            <a:pPr marL="177800" lvl="0" indent="-190500" algn="l" rtl="0">
              <a:lnSpc>
                <a:spcPct val="110000"/>
              </a:lnSpc>
              <a:spcBef>
                <a:spcPts val="1000"/>
              </a:spcBef>
              <a:spcAft>
                <a:spcPts val="0"/>
              </a:spcAft>
              <a:buClr>
                <a:srgbClr val="595959"/>
              </a:buClr>
              <a:buSzPts val="2400"/>
              <a:buChar char="•"/>
            </a:pPr>
            <a:r>
              <a:rPr lang="en" sz="2400"/>
              <a:t>Displays restaurant name, rating, distance, and price level.</a:t>
            </a:r>
            <a:endParaRPr sz="2400"/>
          </a:p>
          <a:p>
            <a:pPr marL="177800" lvl="0" indent="-190500" algn="l" rtl="0">
              <a:lnSpc>
                <a:spcPct val="110000"/>
              </a:lnSpc>
              <a:spcBef>
                <a:spcPts val="500"/>
              </a:spcBef>
              <a:spcAft>
                <a:spcPts val="0"/>
              </a:spcAft>
              <a:buClr>
                <a:srgbClr val="595959"/>
              </a:buClr>
              <a:buSzPts val="2400"/>
              <a:buChar char="•"/>
            </a:pPr>
            <a:r>
              <a:rPr lang="en" sz="2400"/>
              <a:t>Sorting buttons for distance, rating, and price level.</a:t>
            </a:r>
            <a:endParaRPr sz="2400"/>
          </a:p>
          <a:p>
            <a:pPr marL="177800" lvl="0" indent="-76200" algn="l" rtl="0">
              <a:lnSpc>
                <a:spcPct val="110000"/>
              </a:lnSpc>
              <a:spcBef>
                <a:spcPts val="500"/>
              </a:spcBef>
              <a:spcAft>
                <a:spcPts val="0"/>
              </a:spcAft>
              <a:buSzPts val="1500"/>
              <a:buNone/>
            </a:pPr>
            <a:endParaRPr sz="2400"/>
          </a:p>
        </p:txBody>
      </p:sp>
      <p:sp>
        <p:nvSpPr>
          <p:cNvPr id="338" name="Google Shape;338;p42"/>
          <p:cNvSpPr/>
          <p:nvPr/>
        </p:nvSpPr>
        <p:spPr>
          <a:xfrm>
            <a:off x="0" y="0"/>
            <a:ext cx="212598"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2"/>
        <p:cNvGrpSpPr/>
        <p:nvPr/>
      </p:nvGrpSpPr>
      <p:grpSpPr>
        <a:xfrm>
          <a:off x="0" y="0"/>
          <a:ext cx="0" cy="0"/>
          <a:chOff x="0" y="0"/>
          <a:chExt cx="0" cy="0"/>
        </a:xfrm>
      </p:grpSpPr>
      <p:sp>
        <p:nvSpPr>
          <p:cNvPr id="343" name="Google Shape;343;p43"/>
          <p:cNvSpPr/>
          <p:nvPr/>
        </p:nvSpPr>
        <p:spPr>
          <a:xfrm>
            <a:off x="2667762" y="473202"/>
            <a:ext cx="3926681" cy="3921919"/>
          </a:xfrm>
          <a:custGeom>
            <a:avLst/>
            <a:gdLst/>
            <a:ahLst/>
            <a:cxnLst/>
            <a:rect l="l" t="t" r="r" b="b"/>
            <a:pathLst>
              <a:path w="3298" h="3294" extrusionOk="0">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lt2"/>
          </a:solidFill>
          <a:ln>
            <a:noFill/>
          </a:ln>
        </p:spPr>
      </p:sp>
      <p:sp>
        <p:nvSpPr>
          <p:cNvPr id="344" name="Google Shape;344;p43"/>
          <p:cNvSpPr/>
          <p:nvPr/>
        </p:nvSpPr>
        <p:spPr>
          <a:xfrm>
            <a:off x="0" y="0"/>
            <a:ext cx="212598"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5" name="Google Shape;345;p43"/>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346" name="Google Shape;346;p43"/>
          <p:cNvSpPr/>
          <p:nvPr/>
        </p:nvSpPr>
        <p:spPr>
          <a:xfrm>
            <a:off x="0" y="0"/>
            <a:ext cx="2127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7" name="Google Shape;347;p43"/>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348" name="Google Shape;348;p43"/>
          <p:cNvSpPr/>
          <p:nvPr/>
        </p:nvSpPr>
        <p:spPr>
          <a:xfrm>
            <a:off x="0" y="4162300"/>
            <a:ext cx="9144000" cy="983011"/>
          </a:xfrm>
          <a:custGeom>
            <a:avLst/>
            <a:gdLst/>
            <a:ahLst/>
            <a:cxnLst/>
            <a:rect l="l" t="t" r="r" b="b"/>
            <a:pathLst>
              <a:path w="12192000" h="1787292" extrusionOk="0">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349" name="Google Shape;349;p43"/>
          <p:cNvSpPr txBox="1">
            <a:spLocks noGrp="1"/>
          </p:cNvSpPr>
          <p:nvPr>
            <p:ph type="title"/>
          </p:nvPr>
        </p:nvSpPr>
        <p:spPr>
          <a:xfrm>
            <a:off x="702600" y="4311210"/>
            <a:ext cx="7738800" cy="6852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rgbClr val="2A1A00"/>
              </a:buClr>
              <a:buSzPts val="2700"/>
              <a:buFont typeface="Impact"/>
              <a:buNone/>
            </a:pPr>
            <a:r>
              <a:rPr lang="en" sz="3600" b="1">
                <a:solidFill>
                  <a:srgbClr val="2A1A00"/>
                </a:solidFill>
                <a:latin typeface="Gill Sans"/>
                <a:ea typeface="Gill Sans"/>
                <a:cs typeface="Gill Sans"/>
                <a:sym typeface="Gill Sans"/>
              </a:rPr>
              <a:t>LM REQUIREMENTS</a:t>
            </a:r>
            <a:endParaRPr sz="3600" b="1">
              <a:latin typeface="Gill Sans"/>
              <a:ea typeface="Gill Sans"/>
              <a:cs typeface="Gill Sans"/>
              <a:sym typeface="Gill Sans"/>
            </a:endParaRPr>
          </a:p>
        </p:txBody>
      </p:sp>
      <p:pic>
        <p:nvPicPr>
          <p:cNvPr id="350" name="Google Shape;350;p43"/>
          <p:cNvPicPr preferRelativeResize="0"/>
          <p:nvPr/>
        </p:nvPicPr>
        <p:blipFill>
          <a:blip r:embed="rId3">
            <a:alphaModFix/>
          </a:blip>
          <a:stretch>
            <a:fillRect/>
          </a:stretch>
        </p:blipFill>
        <p:spPr>
          <a:xfrm>
            <a:off x="1163412" y="63300"/>
            <a:ext cx="6935376" cy="40100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54"/>
        <p:cNvGrpSpPr/>
        <p:nvPr/>
      </p:nvGrpSpPr>
      <p:grpSpPr>
        <a:xfrm>
          <a:off x="0" y="0"/>
          <a:ext cx="0" cy="0"/>
          <a:chOff x="0" y="0"/>
          <a:chExt cx="0" cy="0"/>
        </a:xfrm>
      </p:grpSpPr>
      <p:sp>
        <p:nvSpPr>
          <p:cNvPr id="355" name="Google Shape;355;p44"/>
          <p:cNvSpPr/>
          <p:nvPr/>
        </p:nvSpPr>
        <p:spPr>
          <a:xfrm>
            <a:off x="0" y="0"/>
            <a:ext cx="664369" cy="51435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dk2"/>
          </a:solidFill>
          <a:ln>
            <a:noFill/>
          </a:ln>
        </p:spPr>
      </p:sp>
      <p:sp>
        <p:nvSpPr>
          <p:cNvPr id="356" name="Google Shape;356;p44"/>
          <p:cNvSpPr/>
          <p:nvPr/>
        </p:nvSpPr>
        <p:spPr>
          <a:xfrm>
            <a:off x="8931402" y="0"/>
            <a:ext cx="212598"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7" name="Google Shape;357;p44"/>
          <p:cNvSpPr/>
          <p:nvPr/>
        </p:nvSpPr>
        <p:spPr>
          <a:xfrm>
            <a:off x="539318" y="0"/>
            <a:ext cx="8604682"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8" name="Google Shape;358;p44"/>
          <p:cNvSpPr/>
          <p:nvPr/>
        </p:nvSpPr>
        <p:spPr>
          <a:xfrm>
            <a:off x="84964" y="0"/>
            <a:ext cx="664369" cy="51435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a:noFill/>
          </a:ln>
        </p:spPr>
      </p:sp>
      <p:sp>
        <p:nvSpPr>
          <p:cNvPr id="359" name="Google Shape;359;p44"/>
          <p:cNvSpPr/>
          <p:nvPr/>
        </p:nvSpPr>
        <p:spPr>
          <a:xfrm>
            <a:off x="0" y="0"/>
            <a:ext cx="664369" cy="51435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dk2"/>
          </a:solidFill>
          <a:ln>
            <a:noFill/>
          </a:ln>
        </p:spPr>
      </p:sp>
      <p:sp>
        <p:nvSpPr>
          <p:cNvPr id="360" name="Google Shape;360;p44"/>
          <p:cNvSpPr/>
          <p:nvPr/>
        </p:nvSpPr>
        <p:spPr>
          <a:xfrm>
            <a:off x="1248336" y="482600"/>
            <a:ext cx="7200600" cy="41784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361" name="Google Shape;361;p44"/>
          <p:cNvSpPr/>
          <p:nvPr/>
        </p:nvSpPr>
        <p:spPr>
          <a:xfrm>
            <a:off x="0" y="0"/>
            <a:ext cx="91440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362" name="Google Shape;362;p44"/>
          <p:cNvSpPr/>
          <p:nvPr/>
        </p:nvSpPr>
        <p:spPr>
          <a:xfrm>
            <a:off x="0" y="4162300"/>
            <a:ext cx="9144000" cy="983011"/>
          </a:xfrm>
          <a:custGeom>
            <a:avLst/>
            <a:gdLst/>
            <a:ahLst/>
            <a:cxnLst/>
            <a:rect l="l" t="t" r="r" b="b"/>
            <a:pathLst>
              <a:path w="12192000" h="1787292" extrusionOk="0">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363" name="Google Shape;363;p44"/>
          <p:cNvSpPr txBox="1">
            <a:spLocks noGrp="1"/>
          </p:cNvSpPr>
          <p:nvPr>
            <p:ph type="title"/>
          </p:nvPr>
        </p:nvSpPr>
        <p:spPr>
          <a:xfrm>
            <a:off x="719103" y="4379037"/>
            <a:ext cx="7705800" cy="3930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2"/>
              </a:buClr>
              <a:buSzPts val="2400"/>
              <a:buFont typeface="Impact"/>
              <a:buNone/>
            </a:pPr>
            <a:r>
              <a:rPr lang="en" sz="3600" b="1">
                <a:latin typeface="Gill Sans"/>
                <a:ea typeface="Gill Sans"/>
                <a:cs typeface="Gill Sans"/>
                <a:sym typeface="Gill Sans"/>
              </a:rPr>
              <a:t>DETAIL INFO MODULE (DIM)</a:t>
            </a:r>
            <a:endParaRPr sz="3600" b="1">
              <a:latin typeface="Gill Sans"/>
              <a:ea typeface="Gill Sans"/>
              <a:cs typeface="Gill Sans"/>
              <a:sym typeface="Gill Sans"/>
            </a:endParaRPr>
          </a:p>
        </p:txBody>
      </p:sp>
      <p:pic>
        <p:nvPicPr>
          <p:cNvPr id="364" name="Google Shape;364;p44"/>
          <p:cNvPicPr preferRelativeResize="0"/>
          <p:nvPr/>
        </p:nvPicPr>
        <p:blipFill>
          <a:blip r:embed="rId3">
            <a:alphaModFix/>
          </a:blip>
          <a:stretch>
            <a:fillRect/>
          </a:stretch>
        </p:blipFill>
        <p:spPr>
          <a:xfrm>
            <a:off x="971700" y="168000"/>
            <a:ext cx="7200598" cy="39180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936450" y="435525"/>
            <a:ext cx="4098000" cy="9906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3300"/>
              <a:buFont typeface="Impact"/>
              <a:buNone/>
            </a:pPr>
            <a:r>
              <a:rPr lang="en" sz="3600" b="1">
                <a:latin typeface="Gill Sans"/>
                <a:ea typeface="Gill Sans"/>
                <a:cs typeface="Gill Sans"/>
                <a:sym typeface="Gill Sans"/>
              </a:rPr>
              <a:t>INTRODUCTION</a:t>
            </a:r>
            <a:endParaRPr sz="3600" b="1">
              <a:latin typeface="Gill Sans"/>
              <a:ea typeface="Gill Sans"/>
              <a:cs typeface="Gill Sans"/>
              <a:sym typeface="Gill Sans"/>
            </a:endParaRPr>
          </a:p>
        </p:txBody>
      </p:sp>
      <p:sp>
        <p:nvSpPr>
          <p:cNvPr id="168" name="Google Shape;168;p27"/>
          <p:cNvSpPr txBox="1">
            <a:spLocks noGrp="1"/>
          </p:cNvSpPr>
          <p:nvPr>
            <p:ph type="body" idx="1"/>
          </p:nvPr>
        </p:nvSpPr>
        <p:spPr>
          <a:xfrm>
            <a:off x="936450" y="1291025"/>
            <a:ext cx="3426900" cy="3480900"/>
          </a:xfrm>
          <a:prstGeom prst="rect">
            <a:avLst/>
          </a:prstGeom>
          <a:noFill/>
          <a:ln>
            <a:noFill/>
          </a:ln>
        </p:spPr>
        <p:txBody>
          <a:bodyPr spcFirstLastPara="1" wrap="square" lIns="68575" tIns="34275" rIns="68575" bIns="34275" anchor="t" anchorCtr="0">
            <a:noAutofit/>
          </a:bodyPr>
          <a:lstStyle/>
          <a:p>
            <a:pPr marL="177800" lvl="0" indent="0" algn="l" rtl="0">
              <a:lnSpc>
                <a:spcPct val="110000"/>
              </a:lnSpc>
              <a:spcBef>
                <a:spcPts val="0"/>
              </a:spcBef>
              <a:spcAft>
                <a:spcPts val="0"/>
              </a:spcAft>
              <a:buNone/>
            </a:pPr>
            <a:r>
              <a:rPr lang="en" sz="2000"/>
              <a:t>EatQuest is an app that will help the user find a restaurant in their immediate vicinity. The user will be able to pinpoint exactly what kind of food they want, the price they are willing to pay, and the distance they are willing to drive to get to their food location. </a:t>
            </a:r>
            <a:endParaRPr sz="2000"/>
          </a:p>
        </p:txBody>
      </p:sp>
      <p:pic>
        <p:nvPicPr>
          <p:cNvPr id="169" name="Google Shape;169;p27"/>
          <p:cNvPicPr preferRelativeResize="0"/>
          <p:nvPr/>
        </p:nvPicPr>
        <p:blipFill rotWithShape="1">
          <a:blip r:embed="rId3">
            <a:alphaModFix/>
          </a:blip>
          <a:srcRect l="17783" r="11883" b="2"/>
          <a:stretch/>
        </p:blipFill>
        <p:spPr>
          <a:xfrm>
            <a:off x="4572000" y="435535"/>
            <a:ext cx="4060728" cy="4055803"/>
          </a:xfrm>
          <a:custGeom>
            <a:avLst/>
            <a:gdLst/>
            <a:ahLst/>
            <a:cxnLst/>
            <a:rect l="l" t="t" r="r" b="b"/>
            <a:pathLst>
              <a:path w="3860171" h="3855489" extrusionOk="0">
                <a:moveTo>
                  <a:pt x="1930086" y="0"/>
                </a:moveTo>
                <a:lnTo>
                  <a:pt x="1967540" y="3511"/>
                </a:lnTo>
                <a:lnTo>
                  <a:pt x="2003824" y="12875"/>
                </a:lnTo>
                <a:lnTo>
                  <a:pt x="2038938" y="26920"/>
                </a:lnTo>
                <a:lnTo>
                  <a:pt x="2075222" y="44477"/>
                </a:lnTo>
                <a:lnTo>
                  <a:pt x="2109166" y="64375"/>
                </a:lnTo>
                <a:lnTo>
                  <a:pt x="2144279" y="85443"/>
                </a:lnTo>
                <a:lnTo>
                  <a:pt x="2179393" y="104171"/>
                </a:lnTo>
                <a:lnTo>
                  <a:pt x="2214507" y="122898"/>
                </a:lnTo>
                <a:lnTo>
                  <a:pt x="2248450" y="136943"/>
                </a:lnTo>
                <a:lnTo>
                  <a:pt x="2285905" y="146307"/>
                </a:lnTo>
                <a:lnTo>
                  <a:pt x="2322189" y="150989"/>
                </a:lnTo>
                <a:lnTo>
                  <a:pt x="2360814" y="150989"/>
                </a:lnTo>
                <a:lnTo>
                  <a:pt x="2400610" y="148648"/>
                </a:lnTo>
                <a:lnTo>
                  <a:pt x="2440405" y="143966"/>
                </a:lnTo>
                <a:lnTo>
                  <a:pt x="2480201" y="138114"/>
                </a:lnTo>
                <a:lnTo>
                  <a:pt x="2519996" y="133432"/>
                </a:lnTo>
                <a:lnTo>
                  <a:pt x="2559792" y="129921"/>
                </a:lnTo>
                <a:lnTo>
                  <a:pt x="2597247" y="131091"/>
                </a:lnTo>
                <a:lnTo>
                  <a:pt x="2633531" y="135773"/>
                </a:lnTo>
                <a:lnTo>
                  <a:pt x="2668644" y="146307"/>
                </a:lnTo>
                <a:lnTo>
                  <a:pt x="2697906" y="161523"/>
                </a:lnTo>
                <a:lnTo>
                  <a:pt x="2725997" y="181421"/>
                </a:lnTo>
                <a:lnTo>
                  <a:pt x="2750577" y="204830"/>
                </a:lnTo>
                <a:lnTo>
                  <a:pt x="2775156" y="231750"/>
                </a:lnTo>
                <a:lnTo>
                  <a:pt x="2797395" y="259841"/>
                </a:lnTo>
                <a:lnTo>
                  <a:pt x="2819634" y="289103"/>
                </a:lnTo>
                <a:lnTo>
                  <a:pt x="2841872" y="318364"/>
                </a:lnTo>
                <a:lnTo>
                  <a:pt x="2864111" y="346455"/>
                </a:lnTo>
                <a:lnTo>
                  <a:pt x="2887520" y="373376"/>
                </a:lnTo>
                <a:lnTo>
                  <a:pt x="2914441" y="396785"/>
                </a:lnTo>
                <a:lnTo>
                  <a:pt x="2940191" y="417853"/>
                </a:lnTo>
                <a:lnTo>
                  <a:pt x="2969452" y="434240"/>
                </a:lnTo>
                <a:lnTo>
                  <a:pt x="3001055" y="448285"/>
                </a:lnTo>
                <a:lnTo>
                  <a:pt x="3034998" y="459990"/>
                </a:lnTo>
                <a:lnTo>
                  <a:pt x="3070112" y="470524"/>
                </a:lnTo>
                <a:lnTo>
                  <a:pt x="3105226" y="479888"/>
                </a:lnTo>
                <a:lnTo>
                  <a:pt x="3141510" y="489251"/>
                </a:lnTo>
                <a:lnTo>
                  <a:pt x="3175453" y="499785"/>
                </a:lnTo>
                <a:lnTo>
                  <a:pt x="3209396" y="511490"/>
                </a:lnTo>
                <a:lnTo>
                  <a:pt x="3240999" y="525535"/>
                </a:lnTo>
                <a:lnTo>
                  <a:pt x="3269090" y="543092"/>
                </a:lnTo>
                <a:lnTo>
                  <a:pt x="3294840" y="564161"/>
                </a:lnTo>
                <a:lnTo>
                  <a:pt x="3315908" y="589911"/>
                </a:lnTo>
                <a:lnTo>
                  <a:pt x="3333465" y="618002"/>
                </a:lnTo>
                <a:lnTo>
                  <a:pt x="3347510" y="649604"/>
                </a:lnTo>
                <a:lnTo>
                  <a:pt x="3359215" y="683547"/>
                </a:lnTo>
                <a:lnTo>
                  <a:pt x="3369749" y="717491"/>
                </a:lnTo>
                <a:lnTo>
                  <a:pt x="3379113" y="753775"/>
                </a:lnTo>
                <a:lnTo>
                  <a:pt x="3388476" y="788889"/>
                </a:lnTo>
                <a:lnTo>
                  <a:pt x="3399010" y="824002"/>
                </a:lnTo>
                <a:lnTo>
                  <a:pt x="3410715" y="857946"/>
                </a:lnTo>
                <a:lnTo>
                  <a:pt x="3424760" y="889548"/>
                </a:lnTo>
                <a:lnTo>
                  <a:pt x="3441147" y="918809"/>
                </a:lnTo>
                <a:lnTo>
                  <a:pt x="3462215" y="944560"/>
                </a:lnTo>
                <a:lnTo>
                  <a:pt x="3485624" y="971480"/>
                </a:lnTo>
                <a:lnTo>
                  <a:pt x="3512545" y="994889"/>
                </a:lnTo>
                <a:lnTo>
                  <a:pt x="3540636" y="1017128"/>
                </a:lnTo>
                <a:lnTo>
                  <a:pt x="3571068" y="1039367"/>
                </a:lnTo>
                <a:lnTo>
                  <a:pt x="3600329" y="1061605"/>
                </a:lnTo>
                <a:lnTo>
                  <a:pt x="3628420" y="1083844"/>
                </a:lnTo>
                <a:lnTo>
                  <a:pt x="3655341" y="1108424"/>
                </a:lnTo>
                <a:lnTo>
                  <a:pt x="3678750" y="1133003"/>
                </a:lnTo>
                <a:lnTo>
                  <a:pt x="3698648" y="1161094"/>
                </a:lnTo>
                <a:lnTo>
                  <a:pt x="3713864" y="1190356"/>
                </a:lnTo>
                <a:lnTo>
                  <a:pt x="3724398" y="1225469"/>
                </a:lnTo>
                <a:lnTo>
                  <a:pt x="3729080" y="1261754"/>
                </a:lnTo>
                <a:lnTo>
                  <a:pt x="3730250" y="1299208"/>
                </a:lnTo>
                <a:lnTo>
                  <a:pt x="3726739" y="1339004"/>
                </a:lnTo>
                <a:lnTo>
                  <a:pt x="3722057" y="1378799"/>
                </a:lnTo>
                <a:lnTo>
                  <a:pt x="3716205" y="1418595"/>
                </a:lnTo>
                <a:lnTo>
                  <a:pt x="3711523" y="1458391"/>
                </a:lnTo>
                <a:lnTo>
                  <a:pt x="3709182" y="1498186"/>
                </a:lnTo>
                <a:lnTo>
                  <a:pt x="3709182" y="1536811"/>
                </a:lnTo>
                <a:lnTo>
                  <a:pt x="3713864" y="1573096"/>
                </a:lnTo>
                <a:lnTo>
                  <a:pt x="3723228" y="1609380"/>
                </a:lnTo>
                <a:lnTo>
                  <a:pt x="3737273" y="1643323"/>
                </a:lnTo>
                <a:lnTo>
                  <a:pt x="3756000" y="1678437"/>
                </a:lnTo>
                <a:lnTo>
                  <a:pt x="3774728" y="1713550"/>
                </a:lnTo>
                <a:lnTo>
                  <a:pt x="3795796" y="1748664"/>
                </a:lnTo>
                <a:lnTo>
                  <a:pt x="3815694" y="1782608"/>
                </a:lnTo>
                <a:lnTo>
                  <a:pt x="3833250" y="1818892"/>
                </a:lnTo>
                <a:lnTo>
                  <a:pt x="3847296" y="1854005"/>
                </a:lnTo>
                <a:lnTo>
                  <a:pt x="3856660" y="1890290"/>
                </a:lnTo>
                <a:lnTo>
                  <a:pt x="3860171" y="1927744"/>
                </a:lnTo>
                <a:lnTo>
                  <a:pt x="3856660" y="1965199"/>
                </a:lnTo>
                <a:lnTo>
                  <a:pt x="3847296" y="2001483"/>
                </a:lnTo>
                <a:lnTo>
                  <a:pt x="3833250" y="2036597"/>
                </a:lnTo>
                <a:lnTo>
                  <a:pt x="3815694" y="2072881"/>
                </a:lnTo>
                <a:lnTo>
                  <a:pt x="3795796" y="2106824"/>
                </a:lnTo>
                <a:lnTo>
                  <a:pt x="3774728" y="2141938"/>
                </a:lnTo>
                <a:lnTo>
                  <a:pt x="3756000" y="2177052"/>
                </a:lnTo>
                <a:lnTo>
                  <a:pt x="3737273" y="2212166"/>
                </a:lnTo>
                <a:lnTo>
                  <a:pt x="3723228" y="2246109"/>
                </a:lnTo>
                <a:lnTo>
                  <a:pt x="3713864" y="2282393"/>
                </a:lnTo>
                <a:lnTo>
                  <a:pt x="3709182" y="2318677"/>
                </a:lnTo>
                <a:lnTo>
                  <a:pt x="3709182" y="2357302"/>
                </a:lnTo>
                <a:lnTo>
                  <a:pt x="3711523" y="2397098"/>
                </a:lnTo>
                <a:lnTo>
                  <a:pt x="3716205" y="2436894"/>
                </a:lnTo>
                <a:lnTo>
                  <a:pt x="3722057" y="2476689"/>
                </a:lnTo>
                <a:lnTo>
                  <a:pt x="3726739" y="2516485"/>
                </a:lnTo>
                <a:lnTo>
                  <a:pt x="3730250" y="2556280"/>
                </a:lnTo>
                <a:lnTo>
                  <a:pt x="3729080" y="2593735"/>
                </a:lnTo>
                <a:lnTo>
                  <a:pt x="3724398" y="2630019"/>
                </a:lnTo>
                <a:lnTo>
                  <a:pt x="3713864" y="2665133"/>
                </a:lnTo>
                <a:lnTo>
                  <a:pt x="3698648" y="2694394"/>
                </a:lnTo>
                <a:lnTo>
                  <a:pt x="3678750" y="2722485"/>
                </a:lnTo>
                <a:lnTo>
                  <a:pt x="3655341" y="2747065"/>
                </a:lnTo>
                <a:lnTo>
                  <a:pt x="3628420" y="2771645"/>
                </a:lnTo>
                <a:lnTo>
                  <a:pt x="3600329" y="2793883"/>
                </a:lnTo>
                <a:lnTo>
                  <a:pt x="3571068" y="2816122"/>
                </a:lnTo>
                <a:lnTo>
                  <a:pt x="3540636" y="2838361"/>
                </a:lnTo>
                <a:lnTo>
                  <a:pt x="3512545" y="2860599"/>
                </a:lnTo>
                <a:lnTo>
                  <a:pt x="3485624" y="2884009"/>
                </a:lnTo>
                <a:lnTo>
                  <a:pt x="3462215" y="2910929"/>
                </a:lnTo>
                <a:lnTo>
                  <a:pt x="3441147" y="2936679"/>
                </a:lnTo>
                <a:lnTo>
                  <a:pt x="3424760" y="2965941"/>
                </a:lnTo>
                <a:lnTo>
                  <a:pt x="3410715" y="2997543"/>
                </a:lnTo>
                <a:lnTo>
                  <a:pt x="3399010" y="3031486"/>
                </a:lnTo>
                <a:lnTo>
                  <a:pt x="3388476" y="3066600"/>
                </a:lnTo>
                <a:lnTo>
                  <a:pt x="3379113" y="3101714"/>
                </a:lnTo>
                <a:lnTo>
                  <a:pt x="3369749" y="3137998"/>
                </a:lnTo>
                <a:lnTo>
                  <a:pt x="3359215" y="3171941"/>
                </a:lnTo>
                <a:lnTo>
                  <a:pt x="3347510" y="3205885"/>
                </a:lnTo>
                <a:lnTo>
                  <a:pt x="3333465" y="3237487"/>
                </a:lnTo>
                <a:lnTo>
                  <a:pt x="3315908" y="3265578"/>
                </a:lnTo>
                <a:lnTo>
                  <a:pt x="3294840" y="3291328"/>
                </a:lnTo>
                <a:lnTo>
                  <a:pt x="3269090" y="3312396"/>
                </a:lnTo>
                <a:lnTo>
                  <a:pt x="3240999" y="3329953"/>
                </a:lnTo>
                <a:lnTo>
                  <a:pt x="3209396" y="3343999"/>
                </a:lnTo>
                <a:lnTo>
                  <a:pt x="3175453" y="3355703"/>
                </a:lnTo>
                <a:lnTo>
                  <a:pt x="3141510" y="3366237"/>
                </a:lnTo>
                <a:lnTo>
                  <a:pt x="3105226" y="3375601"/>
                </a:lnTo>
                <a:lnTo>
                  <a:pt x="3070112" y="3384965"/>
                </a:lnTo>
                <a:lnTo>
                  <a:pt x="3034998" y="3395499"/>
                </a:lnTo>
                <a:lnTo>
                  <a:pt x="3001055" y="3407203"/>
                </a:lnTo>
                <a:lnTo>
                  <a:pt x="2969452" y="3421249"/>
                </a:lnTo>
                <a:lnTo>
                  <a:pt x="2940191" y="3437635"/>
                </a:lnTo>
                <a:lnTo>
                  <a:pt x="2914441" y="3458704"/>
                </a:lnTo>
                <a:lnTo>
                  <a:pt x="2887520" y="3482113"/>
                </a:lnTo>
                <a:lnTo>
                  <a:pt x="2864111" y="3509033"/>
                </a:lnTo>
                <a:lnTo>
                  <a:pt x="2841872" y="3537124"/>
                </a:lnTo>
                <a:lnTo>
                  <a:pt x="2819634" y="3566386"/>
                </a:lnTo>
                <a:lnTo>
                  <a:pt x="2797395" y="3595647"/>
                </a:lnTo>
                <a:lnTo>
                  <a:pt x="2775156" y="3623738"/>
                </a:lnTo>
                <a:lnTo>
                  <a:pt x="2750577" y="3650659"/>
                </a:lnTo>
                <a:lnTo>
                  <a:pt x="2725997" y="3674068"/>
                </a:lnTo>
                <a:lnTo>
                  <a:pt x="2697906" y="3693966"/>
                </a:lnTo>
                <a:lnTo>
                  <a:pt x="2668644" y="3709182"/>
                </a:lnTo>
                <a:lnTo>
                  <a:pt x="2633531" y="3719716"/>
                </a:lnTo>
                <a:lnTo>
                  <a:pt x="2597247" y="3724398"/>
                </a:lnTo>
                <a:lnTo>
                  <a:pt x="2559792" y="3725568"/>
                </a:lnTo>
                <a:lnTo>
                  <a:pt x="2519996" y="3722057"/>
                </a:lnTo>
                <a:lnTo>
                  <a:pt x="2480201" y="3717375"/>
                </a:lnTo>
                <a:lnTo>
                  <a:pt x="2440405" y="3711523"/>
                </a:lnTo>
                <a:lnTo>
                  <a:pt x="2400610" y="3706841"/>
                </a:lnTo>
                <a:lnTo>
                  <a:pt x="2360814" y="3704500"/>
                </a:lnTo>
                <a:lnTo>
                  <a:pt x="2322189" y="3704500"/>
                </a:lnTo>
                <a:lnTo>
                  <a:pt x="2285905" y="3709182"/>
                </a:lnTo>
                <a:lnTo>
                  <a:pt x="2248450" y="3718545"/>
                </a:lnTo>
                <a:lnTo>
                  <a:pt x="2214507" y="3732591"/>
                </a:lnTo>
                <a:lnTo>
                  <a:pt x="2179393" y="3751318"/>
                </a:lnTo>
                <a:lnTo>
                  <a:pt x="2144279" y="3770045"/>
                </a:lnTo>
                <a:lnTo>
                  <a:pt x="2109166" y="3791114"/>
                </a:lnTo>
                <a:lnTo>
                  <a:pt x="2075222" y="3811011"/>
                </a:lnTo>
                <a:lnTo>
                  <a:pt x="2038938" y="3828568"/>
                </a:lnTo>
                <a:lnTo>
                  <a:pt x="2003824" y="3842614"/>
                </a:lnTo>
                <a:lnTo>
                  <a:pt x="1967540" y="3851978"/>
                </a:lnTo>
                <a:lnTo>
                  <a:pt x="1930086" y="3855489"/>
                </a:lnTo>
                <a:lnTo>
                  <a:pt x="1892631" y="3851978"/>
                </a:lnTo>
                <a:lnTo>
                  <a:pt x="1856347" y="3842614"/>
                </a:lnTo>
                <a:lnTo>
                  <a:pt x="1821233" y="3828568"/>
                </a:lnTo>
                <a:lnTo>
                  <a:pt x="1784949" y="3811011"/>
                </a:lnTo>
                <a:lnTo>
                  <a:pt x="1751005" y="3791114"/>
                </a:lnTo>
                <a:lnTo>
                  <a:pt x="1715892" y="3770045"/>
                </a:lnTo>
                <a:lnTo>
                  <a:pt x="1680778" y="3751318"/>
                </a:lnTo>
                <a:lnTo>
                  <a:pt x="1645664" y="3732591"/>
                </a:lnTo>
                <a:lnTo>
                  <a:pt x="1610550" y="3718545"/>
                </a:lnTo>
                <a:lnTo>
                  <a:pt x="1574266" y="3709182"/>
                </a:lnTo>
                <a:lnTo>
                  <a:pt x="1537982" y="3704500"/>
                </a:lnTo>
                <a:lnTo>
                  <a:pt x="1499357" y="3704500"/>
                </a:lnTo>
                <a:lnTo>
                  <a:pt x="1459561" y="3706841"/>
                </a:lnTo>
                <a:lnTo>
                  <a:pt x="1419766" y="3711523"/>
                </a:lnTo>
                <a:lnTo>
                  <a:pt x="1379970" y="3717375"/>
                </a:lnTo>
                <a:lnTo>
                  <a:pt x="1340175" y="3722057"/>
                </a:lnTo>
                <a:lnTo>
                  <a:pt x="1300379" y="3725568"/>
                </a:lnTo>
                <a:lnTo>
                  <a:pt x="1262924" y="3724398"/>
                </a:lnTo>
                <a:lnTo>
                  <a:pt x="1226640" y="3719716"/>
                </a:lnTo>
                <a:lnTo>
                  <a:pt x="1191526" y="3709182"/>
                </a:lnTo>
                <a:lnTo>
                  <a:pt x="1162265" y="3693966"/>
                </a:lnTo>
                <a:lnTo>
                  <a:pt x="1134174" y="3674068"/>
                </a:lnTo>
                <a:lnTo>
                  <a:pt x="1109594" y="3650659"/>
                </a:lnTo>
                <a:lnTo>
                  <a:pt x="1085015" y="3623738"/>
                </a:lnTo>
                <a:lnTo>
                  <a:pt x="1062776" y="3595647"/>
                </a:lnTo>
                <a:lnTo>
                  <a:pt x="1040537" y="3566386"/>
                </a:lnTo>
                <a:lnTo>
                  <a:pt x="1018299" y="3537124"/>
                </a:lnTo>
                <a:lnTo>
                  <a:pt x="996060" y="3509033"/>
                </a:lnTo>
                <a:lnTo>
                  <a:pt x="972651" y="3482113"/>
                </a:lnTo>
                <a:lnTo>
                  <a:pt x="945730" y="3458704"/>
                </a:lnTo>
                <a:lnTo>
                  <a:pt x="919980" y="3437635"/>
                </a:lnTo>
                <a:lnTo>
                  <a:pt x="890719" y="3421249"/>
                </a:lnTo>
                <a:lnTo>
                  <a:pt x="859116" y="3407203"/>
                </a:lnTo>
                <a:lnTo>
                  <a:pt x="825173" y="3395499"/>
                </a:lnTo>
                <a:lnTo>
                  <a:pt x="790059" y="3384965"/>
                </a:lnTo>
                <a:lnTo>
                  <a:pt x="754946" y="3375601"/>
                </a:lnTo>
                <a:lnTo>
                  <a:pt x="718662" y="3366237"/>
                </a:lnTo>
                <a:lnTo>
                  <a:pt x="684718" y="3355703"/>
                </a:lnTo>
                <a:lnTo>
                  <a:pt x="650775" y="3343999"/>
                </a:lnTo>
                <a:lnTo>
                  <a:pt x="619173" y="3329953"/>
                </a:lnTo>
                <a:lnTo>
                  <a:pt x="591082" y="3312396"/>
                </a:lnTo>
                <a:lnTo>
                  <a:pt x="565332" y="3291328"/>
                </a:lnTo>
                <a:lnTo>
                  <a:pt x="544263" y="3265578"/>
                </a:lnTo>
                <a:lnTo>
                  <a:pt x="526706" y="3237487"/>
                </a:lnTo>
                <a:lnTo>
                  <a:pt x="512661" y="3205885"/>
                </a:lnTo>
                <a:lnTo>
                  <a:pt x="500956" y="3171941"/>
                </a:lnTo>
                <a:lnTo>
                  <a:pt x="490422" y="3137998"/>
                </a:lnTo>
                <a:lnTo>
                  <a:pt x="481059" y="3101714"/>
                </a:lnTo>
                <a:lnTo>
                  <a:pt x="471695" y="3066600"/>
                </a:lnTo>
                <a:lnTo>
                  <a:pt x="461161" y="3031486"/>
                </a:lnTo>
                <a:lnTo>
                  <a:pt x="449456" y="2997543"/>
                </a:lnTo>
                <a:lnTo>
                  <a:pt x="435411" y="2965941"/>
                </a:lnTo>
                <a:lnTo>
                  <a:pt x="419024" y="2936679"/>
                </a:lnTo>
                <a:lnTo>
                  <a:pt x="397956" y="2910929"/>
                </a:lnTo>
                <a:lnTo>
                  <a:pt x="374547" y="2884009"/>
                </a:lnTo>
                <a:lnTo>
                  <a:pt x="347626" y="2860599"/>
                </a:lnTo>
                <a:lnTo>
                  <a:pt x="318365" y="2838361"/>
                </a:lnTo>
                <a:lnTo>
                  <a:pt x="289103" y="2816122"/>
                </a:lnTo>
                <a:lnTo>
                  <a:pt x="259842" y="2793883"/>
                </a:lnTo>
                <a:lnTo>
                  <a:pt x="231751" y="2771645"/>
                </a:lnTo>
                <a:lnTo>
                  <a:pt x="204830" y="2747065"/>
                </a:lnTo>
                <a:lnTo>
                  <a:pt x="181421" y="2722485"/>
                </a:lnTo>
                <a:lnTo>
                  <a:pt x="161523" y="2694394"/>
                </a:lnTo>
                <a:lnTo>
                  <a:pt x="146308" y="2665133"/>
                </a:lnTo>
                <a:lnTo>
                  <a:pt x="135773" y="2630019"/>
                </a:lnTo>
                <a:lnTo>
                  <a:pt x="131092" y="2593735"/>
                </a:lnTo>
                <a:lnTo>
                  <a:pt x="129921" y="2556280"/>
                </a:lnTo>
                <a:lnTo>
                  <a:pt x="133432" y="2516485"/>
                </a:lnTo>
                <a:lnTo>
                  <a:pt x="138114" y="2476689"/>
                </a:lnTo>
                <a:lnTo>
                  <a:pt x="143967" y="2436894"/>
                </a:lnTo>
                <a:lnTo>
                  <a:pt x="148648" y="2397098"/>
                </a:lnTo>
                <a:lnTo>
                  <a:pt x="150989" y="2357302"/>
                </a:lnTo>
                <a:lnTo>
                  <a:pt x="150989" y="2318677"/>
                </a:lnTo>
                <a:lnTo>
                  <a:pt x="146308" y="2282393"/>
                </a:lnTo>
                <a:lnTo>
                  <a:pt x="136944" y="2246109"/>
                </a:lnTo>
                <a:lnTo>
                  <a:pt x="122898" y="2212166"/>
                </a:lnTo>
                <a:lnTo>
                  <a:pt x="105341" y="2177052"/>
                </a:lnTo>
                <a:lnTo>
                  <a:pt x="85444" y="2141938"/>
                </a:lnTo>
                <a:lnTo>
                  <a:pt x="64375" y="2106824"/>
                </a:lnTo>
                <a:lnTo>
                  <a:pt x="44478" y="2072881"/>
                </a:lnTo>
                <a:lnTo>
                  <a:pt x="26921" y="2036597"/>
                </a:lnTo>
                <a:lnTo>
                  <a:pt x="12875" y="2001483"/>
                </a:lnTo>
                <a:lnTo>
                  <a:pt x="3512" y="1965199"/>
                </a:lnTo>
                <a:lnTo>
                  <a:pt x="0" y="1927744"/>
                </a:lnTo>
                <a:lnTo>
                  <a:pt x="3512" y="1890290"/>
                </a:lnTo>
                <a:lnTo>
                  <a:pt x="12875" y="1854005"/>
                </a:lnTo>
                <a:lnTo>
                  <a:pt x="26921" y="1818892"/>
                </a:lnTo>
                <a:lnTo>
                  <a:pt x="44478" y="1782608"/>
                </a:lnTo>
                <a:lnTo>
                  <a:pt x="64375" y="1748664"/>
                </a:lnTo>
                <a:lnTo>
                  <a:pt x="85444" y="1713550"/>
                </a:lnTo>
                <a:lnTo>
                  <a:pt x="105341" y="1678437"/>
                </a:lnTo>
                <a:lnTo>
                  <a:pt x="122898" y="1643323"/>
                </a:lnTo>
                <a:lnTo>
                  <a:pt x="136944" y="1609380"/>
                </a:lnTo>
                <a:lnTo>
                  <a:pt x="146308" y="1573096"/>
                </a:lnTo>
                <a:lnTo>
                  <a:pt x="150989" y="1536811"/>
                </a:lnTo>
                <a:lnTo>
                  <a:pt x="150989" y="1498186"/>
                </a:lnTo>
                <a:lnTo>
                  <a:pt x="148648" y="1458391"/>
                </a:lnTo>
                <a:lnTo>
                  <a:pt x="143967" y="1418595"/>
                </a:lnTo>
                <a:lnTo>
                  <a:pt x="138114" y="1378799"/>
                </a:lnTo>
                <a:lnTo>
                  <a:pt x="133432" y="1339004"/>
                </a:lnTo>
                <a:lnTo>
                  <a:pt x="129921" y="1299208"/>
                </a:lnTo>
                <a:lnTo>
                  <a:pt x="131092" y="1261754"/>
                </a:lnTo>
                <a:lnTo>
                  <a:pt x="135773" y="1225469"/>
                </a:lnTo>
                <a:lnTo>
                  <a:pt x="146308" y="1190356"/>
                </a:lnTo>
                <a:lnTo>
                  <a:pt x="161523" y="1161094"/>
                </a:lnTo>
                <a:lnTo>
                  <a:pt x="181421" y="1133003"/>
                </a:lnTo>
                <a:lnTo>
                  <a:pt x="204830" y="1108424"/>
                </a:lnTo>
                <a:lnTo>
                  <a:pt x="231751" y="1083844"/>
                </a:lnTo>
                <a:lnTo>
                  <a:pt x="259842" y="1061605"/>
                </a:lnTo>
                <a:lnTo>
                  <a:pt x="289103" y="1039367"/>
                </a:lnTo>
                <a:lnTo>
                  <a:pt x="318365" y="1017128"/>
                </a:lnTo>
                <a:lnTo>
                  <a:pt x="347626" y="994889"/>
                </a:lnTo>
                <a:lnTo>
                  <a:pt x="374547" y="971480"/>
                </a:lnTo>
                <a:lnTo>
                  <a:pt x="397956" y="944560"/>
                </a:lnTo>
                <a:lnTo>
                  <a:pt x="419024" y="918809"/>
                </a:lnTo>
                <a:lnTo>
                  <a:pt x="435411" y="889548"/>
                </a:lnTo>
                <a:lnTo>
                  <a:pt x="449456" y="857946"/>
                </a:lnTo>
                <a:lnTo>
                  <a:pt x="461161" y="824002"/>
                </a:lnTo>
                <a:lnTo>
                  <a:pt x="471695" y="788889"/>
                </a:lnTo>
                <a:lnTo>
                  <a:pt x="481059" y="753775"/>
                </a:lnTo>
                <a:lnTo>
                  <a:pt x="490422" y="717491"/>
                </a:lnTo>
                <a:lnTo>
                  <a:pt x="500956" y="683547"/>
                </a:lnTo>
                <a:lnTo>
                  <a:pt x="512661" y="649604"/>
                </a:lnTo>
                <a:lnTo>
                  <a:pt x="526706" y="618002"/>
                </a:lnTo>
                <a:lnTo>
                  <a:pt x="544263" y="589911"/>
                </a:lnTo>
                <a:lnTo>
                  <a:pt x="565332" y="564161"/>
                </a:lnTo>
                <a:lnTo>
                  <a:pt x="591082" y="543092"/>
                </a:lnTo>
                <a:lnTo>
                  <a:pt x="619173" y="525535"/>
                </a:lnTo>
                <a:lnTo>
                  <a:pt x="650775" y="511490"/>
                </a:lnTo>
                <a:lnTo>
                  <a:pt x="684718" y="499785"/>
                </a:lnTo>
                <a:lnTo>
                  <a:pt x="718662" y="489251"/>
                </a:lnTo>
                <a:lnTo>
                  <a:pt x="754946" y="479888"/>
                </a:lnTo>
                <a:lnTo>
                  <a:pt x="790059" y="470524"/>
                </a:lnTo>
                <a:lnTo>
                  <a:pt x="825173" y="459990"/>
                </a:lnTo>
                <a:lnTo>
                  <a:pt x="859116" y="448285"/>
                </a:lnTo>
                <a:lnTo>
                  <a:pt x="890719" y="434240"/>
                </a:lnTo>
                <a:lnTo>
                  <a:pt x="919980" y="417853"/>
                </a:lnTo>
                <a:lnTo>
                  <a:pt x="945730" y="396785"/>
                </a:lnTo>
                <a:lnTo>
                  <a:pt x="972651" y="373376"/>
                </a:lnTo>
                <a:lnTo>
                  <a:pt x="996060" y="346455"/>
                </a:lnTo>
                <a:lnTo>
                  <a:pt x="1018299" y="318364"/>
                </a:lnTo>
                <a:lnTo>
                  <a:pt x="1040537" y="289103"/>
                </a:lnTo>
                <a:lnTo>
                  <a:pt x="1062776" y="259841"/>
                </a:lnTo>
                <a:lnTo>
                  <a:pt x="1085015" y="231750"/>
                </a:lnTo>
                <a:lnTo>
                  <a:pt x="1109594" y="204830"/>
                </a:lnTo>
                <a:lnTo>
                  <a:pt x="1134174" y="181421"/>
                </a:lnTo>
                <a:lnTo>
                  <a:pt x="1162265" y="161523"/>
                </a:lnTo>
                <a:lnTo>
                  <a:pt x="1191526" y="146307"/>
                </a:lnTo>
                <a:lnTo>
                  <a:pt x="1226640" y="135773"/>
                </a:lnTo>
                <a:lnTo>
                  <a:pt x="1262924" y="131091"/>
                </a:lnTo>
                <a:lnTo>
                  <a:pt x="1300379" y="129921"/>
                </a:lnTo>
                <a:lnTo>
                  <a:pt x="1340175" y="133432"/>
                </a:lnTo>
                <a:lnTo>
                  <a:pt x="1379970" y="138114"/>
                </a:lnTo>
                <a:lnTo>
                  <a:pt x="1419766" y="143966"/>
                </a:lnTo>
                <a:lnTo>
                  <a:pt x="1459561" y="148648"/>
                </a:lnTo>
                <a:lnTo>
                  <a:pt x="1499357" y="150989"/>
                </a:lnTo>
                <a:lnTo>
                  <a:pt x="1537982" y="150989"/>
                </a:lnTo>
                <a:lnTo>
                  <a:pt x="1574266" y="146307"/>
                </a:lnTo>
                <a:lnTo>
                  <a:pt x="1610550" y="136943"/>
                </a:lnTo>
                <a:lnTo>
                  <a:pt x="1645664" y="122898"/>
                </a:lnTo>
                <a:lnTo>
                  <a:pt x="1680778" y="104171"/>
                </a:lnTo>
                <a:lnTo>
                  <a:pt x="1715892" y="85443"/>
                </a:lnTo>
                <a:lnTo>
                  <a:pt x="1751005" y="64375"/>
                </a:lnTo>
                <a:lnTo>
                  <a:pt x="1784949" y="44477"/>
                </a:lnTo>
                <a:lnTo>
                  <a:pt x="1821233" y="26920"/>
                </a:lnTo>
                <a:lnTo>
                  <a:pt x="1856347" y="12875"/>
                </a:lnTo>
                <a:lnTo>
                  <a:pt x="1892631" y="3511"/>
                </a:ln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8"/>
        <p:cNvGrpSpPr/>
        <p:nvPr/>
      </p:nvGrpSpPr>
      <p:grpSpPr>
        <a:xfrm>
          <a:off x="0" y="0"/>
          <a:ext cx="0" cy="0"/>
          <a:chOff x="0" y="0"/>
          <a:chExt cx="0" cy="0"/>
        </a:xfrm>
      </p:grpSpPr>
      <p:sp>
        <p:nvSpPr>
          <p:cNvPr id="369" name="Google Shape;369;p45"/>
          <p:cNvSpPr/>
          <p:nvPr/>
        </p:nvSpPr>
        <p:spPr>
          <a:xfrm>
            <a:off x="2667762" y="473202"/>
            <a:ext cx="3926681" cy="3921919"/>
          </a:xfrm>
          <a:custGeom>
            <a:avLst/>
            <a:gdLst/>
            <a:ahLst/>
            <a:cxnLst/>
            <a:rect l="l" t="t" r="r" b="b"/>
            <a:pathLst>
              <a:path w="3298" h="3294" extrusionOk="0">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lt2"/>
          </a:solidFill>
          <a:ln>
            <a:noFill/>
          </a:ln>
        </p:spPr>
      </p:sp>
      <p:sp>
        <p:nvSpPr>
          <p:cNvPr id="370" name="Google Shape;370;p45"/>
          <p:cNvSpPr/>
          <p:nvPr/>
        </p:nvSpPr>
        <p:spPr>
          <a:xfrm>
            <a:off x="0" y="0"/>
            <a:ext cx="212598"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71" name="Google Shape;371;p45"/>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372" name="Google Shape;372;p45"/>
          <p:cNvSpPr txBox="1">
            <a:spLocks noGrp="1"/>
          </p:cNvSpPr>
          <p:nvPr>
            <p:ph type="title"/>
          </p:nvPr>
        </p:nvSpPr>
        <p:spPr>
          <a:xfrm>
            <a:off x="483641" y="482598"/>
            <a:ext cx="2577967" cy="3281137"/>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rgbClr val="2A1A00"/>
              </a:buClr>
              <a:buSzPts val="4500"/>
              <a:buFont typeface="Impact"/>
              <a:buNone/>
            </a:pPr>
            <a:r>
              <a:rPr lang="en" sz="4500">
                <a:solidFill>
                  <a:srgbClr val="2A1A00"/>
                </a:solidFill>
              </a:rPr>
              <a:t>DETAIL INFO MODULE (DIM)</a:t>
            </a:r>
            <a:endParaRPr sz="1100"/>
          </a:p>
        </p:txBody>
      </p:sp>
      <p:sp>
        <p:nvSpPr>
          <p:cNvPr id="373" name="Google Shape;373;p45"/>
          <p:cNvSpPr/>
          <p:nvPr/>
        </p:nvSpPr>
        <p:spPr>
          <a:xfrm>
            <a:off x="0" y="0"/>
            <a:ext cx="5903976" cy="5143500"/>
          </a:xfrm>
          <a:custGeom>
            <a:avLst/>
            <a:gdLst/>
            <a:ahLst/>
            <a:cxnLst/>
            <a:rect l="l" t="t" r="r" b="b"/>
            <a:pathLst>
              <a:path w="7569200" h="6858000" extrusionOk="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lt2"/>
          </a:solidFill>
          <a:ln>
            <a:noFill/>
          </a:ln>
        </p:spPr>
      </p:sp>
      <p:sp>
        <p:nvSpPr>
          <p:cNvPr id="374" name="Google Shape;374;p45"/>
          <p:cNvSpPr txBox="1">
            <a:spLocks noGrp="1"/>
          </p:cNvSpPr>
          <p:nvPr>
            <p:ph type="title"/>
          </p:nvPr>
        </p:nvSpPr>
        <p:spPr>
          <a:xfrm>
            <a:off x="573800" y="286800"/>
            <a:ext cx="5017500" cy="765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3800"/>
              <a:buFont typeface="Impact"/>
              <a:buNone/>
            </a:pPr>
            <a:r>
              <a:rPr lang="en" sz="3600" b="1">
                <a:latin typeface="Gill Sans"/>
                <a:ea typeface="Gill Sans"/>
                <a:cs typeface="Gill Sans"/>
                <a:sym typeface="Gill Sans"/>
              </a:rPr>
              <a:t>DETAIL INFO MODULE (DIM)</a:t>
            </a:r>
            <a:endParaRPr sz="3600" b="1">
              <a:latin typeface="Gill Sans"/>
              <a:ea typeface="Gill Sans"/>
              <a:cs typeface="Gill Sans"/>
              <a:sym typeface="Gill Sans"/>
            </a:endParaRPr>
          </a:p>
        </p:txBody>
      </p:sp>
      <p:sp>
        <p:nvSpPr>
          <p:cNvPr id="375" name="Google Shape;375;p45"/>
          <p:cNvSpPr/>
          <p:nvPr/>
        </p:nvSpPr>
        <p:spPr>
          <a:xfrm>
            <a:off x="0" y="0"/>
            <a:ext cx="2127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76" name="Google Shape;376;p45"/>
          <p:cNvSpPr txBox="1">
            <a:spLocks noGrp="1"/>
          </p:cNvSpPr>
          <p:nvPr>
            <p:ph type="body" idx="1"/>
          </p:nvPr>
        </p:nvSpPr>
        <p:spPr>
          <a:xfrm>
            <a:off x="573788" y="1562101"/>
            <a:ext cx="4512000" cy="2695200"/>
          </a:xfrm>
          <a:prstGeom prst="rect">
            <a:avLst/>
          </a:prstGeom>
          <a:noFill/>
          <a:ln>
            <a:noFill/>
          </a:ln>
        </p:spPr>
        <p:txBody>
          <a:bodyPr spcFirstLastPara="1" wrap="square" lIns="68575" tIns="34275" rIns="68575" bIns="34275" anchor="t" anchorCtr="0">
            <a:noAutofit/>
          </a:bodyPr>
          <a:lstStyle/>
          <a:p>
            <a:pPr marL="457200" lvl="0" indent="-381000" algn="l" rtl="0">
              <a:lnSpc>
                <a:spcPct val="110000"/>
              </a:lnSpc>
              <a:spcBef>
                <a:spcPts val="0"/>
              </a:spcBef>
              <a:spcAft>
                <a:spcPts val="0"/>
              </a:spcAft>
              <a:buSzPts val="2400"/>
              <a:buChar char="•"/>
            </a:pPr>
            <a:r>
              <a:rPr lang="en" sz="2400"/>
              <a:t>Restaurant photo</a:t>
            </a:r>
            <a:endParaRPr sz="2400"/>
          </a:p>
          <a:p>
            <a:pPr marL="457200" lvl="0" indent="-381000" algn="l" rtl="0">
              <a:lnSpc>
                <a:spcPct val="110000"/>
              </a:lnSpc>
              <a:spcBef>
                <a:spcPts val="1000"/>
              </a:spcBef>
              <a:spcAft>
                <a:spcPts val="0"/>
              </a:spcAft>
              <a:buSzPts val="2400"/>
              <a:buChar char="•"/>
            </a:pPr>
            <a:r>
              <a:rPr lang="en" sz="2400"/>
              <a:t>Address</a:t>
            </a:r>
            <a:endParaRPr sz="2400"/>
          </a:p>
          <a:p>
            <a:pPr marL="457200" lvl="0" indent="-381000" algn="l" rtl="0">
              <a:lnSpc>
                <a:spcPct val="110000"/>
              </a:lnSpc>
              <a:spcBef>
                <a:spcPts val="1000"/>
              </a:spcBef>
              <a:spcAft>
                <a:spcPts val="1000"/>
              </a:spcAft>
              <a:buSzPts val="2400"/>
              <a:buChar char="•"/>
            </a:pPr>
            <a:r>
              <a:rPr lang="en" sz="2400"/>
              <a:t>Phone number</a:t>
            </a:r>
            <a:endParaRPr sz="2400"/>
          </a:p>
        </p:txBody>
      </p:sp>
      <p:pic>
        <p:nvPicPr>
          <p:cNvPr id="377" name="Google Shape;377;p45"/>
          <p:cNvPicPr preferRelativeResize="0"/>
          <p:nvPr/>
        </p:nvPicPr>
        <p:blipFill>
          <a:blip r:embed="rId3">
            <a:alphaModFix/>
          </a:blip>
          <a:stretch>
            <a:fillRect/>
          </a:stretch>
        </p:blipFill>
        <p:spPr>
          <a:xfrm>
            <a:off x="5933551" y="0"/>
            <a:ext cx="3210448"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1"/>
        <p:cNvGrpSpPr/>
        <p:nvPr/>
      </p:nvGrpSpPr>
      <p:grpSpPr>
        <a:xfrm>
          <a:off x="0" y="0"/>
          <a:ext cx="0" cy="0"/>
          <a:chOff x="0" y="0"/>
          <a:chExt cx="0" cy="0"/>
        </a:xfrm>
      </p:grpSpPr>
      <p:sp>
        <p:nvSpPr>
          <p:cNvPr id="382" name="Google Shape;382;p46"/>
          <p:cNvSpPr/>
          <p:nvPr/>
        </p:nvSpPr>
        <p:spPr>
          <a:xfrm>
            <a:off x="2667762" y="473202"/>
            <a:ext cx="3926681" cy="3921919"/>
          </a:xfrm>
          <a:custGeom>
            <a:avLst/>
            <a:gdLst/>
            <a:ahLst/>
            <a:cxnLst/>
            <a:rect l="l" t="t" r="r" b="b"/>
            <a:pathLst>
              <a:path w="3298" h="3294" extrusionOk="0">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lt2"/>
          </a:solidFill>
          <a:ln>
            <a:noFill/>
          </a:ln>
        </p:spPr>
      </p:sp>
      <p:sp>
        <p:nvSpPr>
          <p:cNvPr id="383" name="Google Shape;383;p46"/>
          <p:cNvSpPr/>
          <p:nvPr/>
        </p:nvSpPr>
        <p:spPr>
          <a:xfrm>
            <a:off x="0" y="0"/>
            <a:ext cx="212598"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4" name="Google Shape;384;p46"/>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385" name="Google Shape;385;p46"/>
          <p:cNvSpPr/>
          <p:nvPr/>
        </p:nvSpPr>
        <p:spPr>
          <a:xfrm>
            <a:off x="0" y="0"/>
            <a:ext cx="2127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6" name="Google Shape;386;p46"/>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387" name="Google Shape;387;p46"/>
          <p:cNvSpPr/>
          <p:nvPr/>
        </p:nvSpPr>
        <p:spPr>
          <a:xfrm>
            <a:off x="0" y="4162300"/>
            <a:ext cx="9144000" cy="983011"/>
          </a:xfrm>
          <a:custGeom>
            <a:avLst/>
            <a:gdLst/>
            <a:ahLst/>
            <a:cxnLst/>
            <a:rect l="l" t="t" r="r" b="b"/>
            <a:pathLst>
              <a:path w="12192000" h="1787292" extrusionOk="0">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388" name="Google Shape;388;p46"/>
          <p:cNvSpPr txBox="1">
            <a:spLocks noGrp="1"/>
          </p:cNvSpPr>
          <p:nvPr>
            <p:ph type="title"/>
          </p:nvPr>
        </p:nvSpPr>
        <p:spPr>
          <a:xfrm>
            <a:off x="702600" y="4311210"/>
            <a:ext cx="7738800" cy="6852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rgbClr val="2A1A00"/>
              </a:buClr>
              <a:buSzPts val="2700"/>
              <a:buFont typeface="Impact"/>
              <a:buNone/>
            </a:pPr>
            <a:r>
              <a:rPr lang="en" sz="3600" b="1">
                <a:solidFill>
                  <a:srgbClr val="2A1A00"/>
                </a:solidFill>
                <a:latin typeface="Gill Sans"/>
                <a:ea typeface="Gill Sans"/>
                <a:cs typeface="Gill Sans"/>
                <a:sym typeface="Gill Sans"/>
              </a:rPr>
              <a:t>DIM REQUIREMENTS</a:t>
            </a:r>
            <a:endParaRPr sz="3600" b="1">
              <a:latin typeface="Gill Sans"/>
              <a:ea typeface="Gill Sans"/>
              <a:cs typeface="Gill Sans"/>
              <a:sym typeface="Gill Sans"/>
            </a:endParaRPr>
          </a:p>
        </p:txBody>
      </p:sp>
      <p:pic>
        <p:nvPicPr>
          <p:cNvPr id="389" name="Google Shape;389;p46"/>
          <p:cNvPicPr preferRelativeResize="0"/>
          <p:nvPr/>
        </p:nvPicPr>
        <p:blipFill>
          <a:blip r:embed="rId3">
            <a:alphaModFix/>
          </a:blip>
          <a:stretch>
            <a:fillRect/>
          </a:stretch>
        </p:blipFill>
        <p:spPr>
          <a:xfrm>
            <a:off x="0" y="566436"/>
            <a:ext cx="9144000" cy="30962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7"/>
          <p:cNvSpPr txBox="1">
            <a:spLocks noGrp="1"/>
          </p:cNvSpPr>
          <p:nvPr>
            <p:ph type="title"/>
          </p:nvPr>
        </p:nvSpPr>
        <p:spPr>
          <a:xfrm>
            <a:off x="3689425" y="2205900"/>
            <a:ext cx="1875000" cy="7317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2"/>
              </a:buClr>
              <a:buSzPts val="3800"/>
              <a:buFont typeface="Impact"/>
              <a:buNone/>
            </a:pPr>
            <a:r>
              <a:rPr lang="en" sz="3600" b="1">
                <a:latin typeface="Gill Sans"/>
                <a:ea typeface="Gill Sans"/>
                <a:cs typeface="Gill Sans"/>
                <a:sym typeface="Gill Sans"/>
              </a:rPr>
              <a:t>DEMO</a:t>
            </a:r>
            <a:endParaRPr sz="3600" b="1">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5163" r="27598" b="-1"/>
          <a:stretch/>
        </p:blipFill>
        <p:spPr>
          <a:xfrm>
            <a:off x="5503985" y="8"/>
            <a:ext cx="3640015" cy="5143492"/>
          </a:xfrm>
          <a:prstGeom prst="rect">
            <a:avLst/>
          </a:prstGeom>
          <a:noFill/>
          <a:ln>
            <a:noFill/>
          </a:ln>
        </p:spPr>
      </p:pic>
      <p:sp>
        <p:nvSpPr>
          <p:cNvPr id="175" name="Google Shape;175;p28"/>
          <p:cNvSpPr/>
          <p:nvPr/>
        </p:nvSpPr>
        <p:spPr>
          <a:xfrm>
            <a:off x="0" y="0"/>
            <a:ext cx="5676900" cy="5143500"/>
          </a:xfrm>
          <a:custGeom>
            <a:avLst/>
            <a:gdLst/>
            <a:ahLst/>
            <a:cxnLst/>
            <a:rect l="l" t="t" r="r" b="b"/>
            <a:pathLst>
              <a:path w="7569200" h="6858000" extrusionOk="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lt2"/>
          </a:solidFill>
          <a:ln>
            <a:noFill/>
          </a:ln>
        </p:spPr>
      </p:sp>
      <p:sp>
        <p:nvSpPr>
          <p:cNvPr id="176" name="Google Shape;176;p28"/>
          <p:cNvSpPr txBox="1">
            <a:spLocks noGrp="1"/>
          </p:cNvSpPr>
          <p:nvPr>
            <p:ph type="title"/>
          </p:nvPr>
        </p:nvSpPr>
        <p:spPr>
          <a:xfrm>
            <a:off x="759651" y="446639"/>
            <a:ext cx="4512000" cy="11190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3800"/>
              <a:buFont typeface="Impact"/>
              <a:buNone/>
            </a:pPr>
            <a:r>
              <a:rPr lang="en" sz="3600" b="1">
                <a:latin typeface="Gill Sans"/>
                <a:ea typeface="Gill Sans"/>
                <a:cs typeface="Gill Sans"/>
                <a:sym typeface="Gill Sans"/>
              </a:rPr>
              <a:t>PURPOSE</a:t>
            </a:r>
            <a:endParaRPr sz="3600" b="1">
              <a:latin typeface="Gill Sans"/>
              <a:ea typeface="Gill Sans"/>
              <a:cs typeface="Gill Sans"/>
              <a:sym typeface="Gill Sans"/>
            </a:endParaRPr>
          </a:p>
        </p:txBody>
      </p:sp>
      <p:sp>
        <p:nvSpPr>
          <p:cNvPr id="177" name="Google Shape;177;p28"/>
          <p:cNvSpPr/>
          <p:nvPr/>
        </p:nvSpPr>
        <p:spPr>
          <a:xfrm>
            <a:off x="0" y="0"/>
            <a:ext cx="212598"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8" name="Google Shape;178;p28"/>
          <p:cNvSpPr txBox="1">
            <a:spLocks noGrp="1"/>
          </p:cNvSpPr>
          <p:nvPr>
            <p:ph type="body" idx="1"/>
          </p:nvPr>
        </p:nvSpPr>
        <p:spPr>
          <a:xfrm>
            <a:off x="573788" y="1714501"/>
            <a:ext cx="4511923" cy="2695193"/>
          </a:xfrm>
          <a:prstGeom prst="rect">
            <a:avLst/>
          </a:prstGeom>
          <a:noFill/>
          <a:ln>
            <a:noFill/>
          </a:ln>
        </p:spPr>
        <p:txBody>
          <a:bodyPr spcFirstLastPara="1" wrap="square" lIns="68575" tIns="34275" rIns="68575" bIns="34275" anchor="t" anchorCtr="0">
            <a:noAutofit/>
          </a:bodyPr>
          <a:lstStyle/>
          <a:p>
            <a:pPr marL="177800" lvl="0" indent="0" algn="l" rtl="0">
              <a:lnSpc>
                <a:spcPct val="110000"/>
              </a:lnSpc>
              <a:spcBef>
                <a:spcPts val="0"/>
              </a:spcBef>
              <a:spcAft>
                <a:spcPts val="0"/>
              </a:spcAft>
              <a:buNone/>
            </a:pPr>
            <a:r>
              <a:rPr lang="en" sz="2100"/>
              <a:t>The purpose of this app is to simplify the restaurant selection process; to give the user a streamlined dining experience. As a result, we only show the available restaurants in the immediate vicinity.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938759" y="286789"/>
            <a:ext cx="7633742" cy="1119099"/>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2"/>
              </a:buClr>
              <a:buSzPts val="3800"/>
              <a:buFont typeface="Impact"/>
              <a:buNone/>
            </a:pPr>
            <a:r>
              <a:rPr lang="en" sz="3600" b="1">
                <a:latin typeface="Gill Sans"/>
                <a:ea typeface="Gill Sans"/>
                <a:cs typeface="Gill Sans"/>
                <a:sym typeface="Gill Sans"/>
              </a:rPr>
              <a:t>INTENDED AUDIENCE</a:t>
            </a:r>
            <a:endParaRPr sz="3600" b="1">
              <a:latin typeface="Gill Sans"/>
              <a:ea typeface="Gill Sans"/>
              <a:cs typeface="Gill Sans"/>
              <a:sym typeface="Gill Sans"/>
            </a:endParaRPr>
          </a:p>
        </p:txBody>
      </p:sp>
      <p:grpSp>
        <p:nvGrpSpPr>
          <p:cNvPr id="184" name="Google Shape;184;p29"/>
          <p:cNvGrpSpPr/>
          <p:nvPr/>
        </p:nvGrpSpPr>
        <p:grpSpPr>
          <a:xfrm>
            <a:off x="959099" y="1964418"/>
            <a:ext cx="7593051" cy="1767546"/>
            <a:chOff x="1712" y="1024083"/>
            <a:chExt cx="10175625" cy="1957415"/>
          </a:xfrm>
        </p:grpSpPr>
        <p:sp>
          <p:nvSpPr>
            <p:cNvPr id="185" name="Google Shape;185;p29"/>
            <p:cNvSpPr/>
            <p:nvPr/>
          </p:nvSpPr>
          <p:spPr>
            <a:xfrm>
              <a:off x="988899" y="1024083"/>
              <a:ext cx="1063125" cy="1063125"/>
            </a:xfrm>
            <a:prstGeom prst="rect">
              <a:avLst/>
            </a:prstGeom>
            <a:blipFill rotWithShape="1">
              <a:blip r:embed="rId3">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 name="Google Shape;186;p29"/>
            <p:cNvSpPr/>
            <p:nvPr/>
          </p:nvSpPr>
          <p:spPr>
            <a:xfrm>
              <a:off x="1712" y="2171377"/>
              <a:ext cx="3037500" cy="69767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 name="Google Shape;187;p29"/>
            <p:cNvSpPr txBox="1"/>
            <p:nvPr/>
          </p:nvSpPr>
          <p:spPr>
            <a:xfrm>
              <a:off x="1712" y="2171377"/>
              <a:ext cx="3037500" cy="69767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Gill Sans"/>
                <a:buNone/>
              </a:pPr>
              <a:r>
                <a:rPr lang="en" sz="1800" b="1" i="0" u="none" strike="noStrike" cap="none">
                  <a:solidFill>
                    <a:schemeClr val="dk1"/>
                  </a:solidFill>
                  <a:latin typeface="Gill Sans"/>
                  <a:ea typeface="Gill Sans"/>
                  <a:cs typeface="Gill Sans"/>
                  <a:sym typeface="Gill Sans"/>
                </a:rPr>
                <a:t>Technologically</a:t>
              </a:r>
              <a:endParaRPr sz="1800"/>
            </a:p>
            <a:p>
              <a:pPr marL="0" marR="0" lvl="0" indent="0" algn="ctr" rtl="0">
                <a:lnSpc>
                  <a:spcPct val="100000"/>
                </a:lnSpc>
                <a:spcBef>
                  <a:spcPts val="500"/>
                </a:spcBef>
                <a:spcAft>
                  <a:spcPts val="0"/>
                </a:spcAft>
                <a:buClr>
                  <a:schemeClr val="dk1"/>
                </a:buClr>
                <a:buSzPts val="1500"/>
                <a:buFont typeface="Gill Sans"/>
                <a:buNone/>
              </a:pPr>
              <a:r>
                <a:rPr lang="en" sz="1800" b="1" i="0" u="none" strike="noStrike" cap="none">
                  <a:solidFill>
                    <a:schemeClr val="dk1"/>
                  </a:solidFill>
                  <a:latin typeface="Gill Sans"/>
                  <a:ea typeface="Gill Sans"/>
                  <a:cs typeface="Gill Sans"/>
                  <a:sym typeface="Gill Sans"/>
                </a:rPr>
                <a:t>challenged</a:t>
              </a:r>
              <a:endParaRPr sz="1800"/>
            </a:p>
          </p:txBody>
        </p:sp>
        <p:sp>
          <p:nvSpPr>
            <p:cNvPr id="188" name="Google Shape;188;p29"/>
            <p:cNvSpPr/>
            <p:nvPr/>
          </p:nvSpPr>
          <p:spPr>
            <a:xfrm>
              <a:off x="1712" y="2908201"/>
              <a:ext cx="3037500" cy="73297"/>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9" name="Google Shape;189;p29"/>
            <p:cNvSpPr/>
            <p:nvPr/>
          </p:nvSpPr>
          <p:spPr>
            <a:xfrm>
              <a:off x="4557962" y="1024083"/>
              <a:ext cx="1063125" cy="1063125"/>
            </a:xfrm>
            <a:prstGeom prst="rect">
              <a:avLst/>
            </a:prstGeom>
            <a:blipFill rotWithShape="1">
              <a:blip r:embed="rId4">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0" name="Google Shape;190;p29"/>
            <p:cNvSpPr/>
            <p:nvPr/>
          </p:nvSpPr>
          <p:spPr>
            <a:xfrm>
              <a:off x="3570774" y="2171377"/>
              <a:ext cx="3037500" cy="69767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1" name="Google Shape;191;p29"/>
            <p:cNvSpPr txBox="1"/>
            <p:nvPr/>
          </p:nvSpPr>
          <p:spPr>
            <a:xfrm>
              <a:off x="3570774" y="2171377"/>
              <a:ext cx="3037500" cy="69767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100"/>
                <a:buFont typeface="Gill Sans"/>
                <a:buNone/>
              </a:pPr>
              <a:r>
                <a:rPr lang="en" sz="2100" b="1" i="0" u="none" strike="noStrike" cap="none">
                  <a:solidFill>
                    <a:schemeClr val="dk1"/>
                  </a:solidFill>
                  <a:latin typeface="Gill Sans"/>
                  <a:ea typeface="Gill Sans"/>
                  <a:cs typeface="Gill Sans"/>
                  <a:sym typeface="Gill Sans"/>
                </a:rPr>
                <a:t>Pedestrians</a:t>
              </a:r>
              <a:endParaRPr sz="1100"/>
            </a:p>
          </p:txBody>
        </p:sp>
        <p:sp>
          <p:nvSpPr>
            <p:cNvPr id="192" name="Google Shape;192;p29"/>
            <p:cNvSpPr/>
            <p:nvPr/>
          </p:nvSpPr>
          <p:spPr>
            <a:xfrm>
              <a:off x="3570774" y="2908201"/>
              <a:ext cx="3037500" cy="73297"/>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3" name="Google Shape;193;p29"/>
            <p:cNvSpPr/>
            <p:nvPr/>
          </p:nvSpPr>
          <p:spPr>
            <a:xfrm>
              <a:off x="8127025" y="1024083"/>
              <a:ext cx="1063125" cy="1063125"/>
            </a:xfrm>
            <a:prstGeom prst="rect">
              <a:avLst/>
            </a:prstGeom>
            <a:blipFill rotWithShape="1">
              <a:blip r:embed="rId5">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4" name="Google Shape;194;p29"/>
            <p:cNvSpPr/>
            <p:nvPr/>
          </p:nvSpPr>
          <p:spPr>
            <a:xfrm>
              <a:off x="7139837" y="2171377"/>
              <a:ext cx="3037500" cy="69767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5" name="Google Shape;195;p29"/>
            <p:cNvSpPr txBox="1"/>
            <p:nvPr/>
          </p:nvSpPr>
          <p:spPr>
            <a:xfrm>
              <a:off x="7139837" y="2171377"/>
              <a:ext cx="3037500" cy="69767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100"/>
                <a:buFont typeface="Gill Sans"/>
                <a:buNone/>
              </a:pPr>
              <a:r>
                <a:rPr lang="en" sz="2100" b="1" i="0" u="none" strike="noStrike" cap="none">
                  <a:solidFill>
                    <a:schemeClr val="dk1"/>
                  </a:solidFill>
                  <a:latin typeface="Gill Sans"/>
                  <a:ea typeface="Gill Sans"/>
                  <a:cs typeface="Gill Sans"/>
                  <a:sym typeface="Gill Sans"/>
                </a:rPr>
                <a:t>Locals &amp; Travelers</a:t>
              </a:r>
              <a:endParaRPr sz="1100"/>
            </a:p>
          </p:txBody>
        </p:sp>
        <p:sp>
          <p:nvSpPr>
            <p:cNvPr id="196" name="Google Shape;196;p29"/>
            <p:cNvSpPr/>
            <p:nvPr/>
          </p:nvSpPr>
          <p:spPr>
            <a:xfrm>
              <a:off x="7139837" y="2908201"/>
              <a:ext cx="3037500" cy="73297"/>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30"/>
          <p:cNvSpPr/>
          <p:nvPr/>
        </p:nvSpPr>
        <p:spPr>
          <a:xfrm>
            <a:off x="2667762" y="473202"/>
            <a:ext cx="3926681" cy="3921919"/>
          </a:xfrm>
          <a:custGeom>
            <a:avLst/>
            <a:gdLst/>
            <a:ahLst/>
            <a:cxnLst/>
            <a:rect l="l" t="t" r="r" b="b"/>
            <a:pathLst>
              <a:path w="3298" h="3294" extrusionOk="0">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lt2"/>
          </a:solidFill>
          <a:ln>
            <a:noFill/>
          </a:ln>
        </p:spPr>
      </p:sp>
      <p:sp>
        <p:nvSpPr>
          <p:cNvPr id="202" name="Google Shape;202;p30"/>
          <p:cNvSpPr/>
          <p:nvPr/>
        </p:nvSpPr>
        <p:spPr>
          <a:xfrm>
            <a:off x="0" y="0"/>
            <a:ext cx="212598"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3" name="Google Shape;203;p30"/>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204" name="Google Shape;204;p30"/>
          <p:cNvSpPr/>
          <p:nvPr/>
        </p:nvSpPr>
        <p:spPr>
          <a:xfrm>
            <a:off x="0" y="0"/>
            <a:ext cx="91440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205" name="Google Shape;205;p30"/>
          <p:cNvSpPr/>
          <p:nvPr/>
        </p:nvSpPr>
        <p:spPr>
          <a:xfrm>
            <a:off x="0" y="4162300"/>
            <a:ext cx="9144000" cy="983011"/>
          </a:xfrm>
          <a:custGeom>
            <a:avLst/>
            <a:gdLst/>
            <a:ahLst/>
            <a:cxnLst/>
            <a:rect l="l" t="t" r="r" b="b"/>
            <a:pathLst>
              <a:path w="12192000" h="1787292" extrusionOk="0">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206" name="Google Shape;206;p30"/>
          <p:cNvSpPr txBox="1">
            <a:spLocks noGrp="1"/>
          </p:cNvSpPr>
          <p:nvPr>
            <p:ph type="title"/>
          </p:nvPr>
        </p:nvSpPr>
        <p:spPr>
          <a:xfrm>
            <a:off x="719103" y="4379037"/>
            <a:ext cx="7705800" cy="3930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2"/>
              </a:buClr>
              <a:buSzPts val="2400"/>
              <a:buFont typeface="Impact"/>
              <a:buNone/>
            </a:pPr>
            <a:r>
              <a:rPr lang="en" sz="3600" b="1">
                <a:latin typeface="Gill Sans"/>
                <a:ea typeface="Gill Sans"/>
                <a:cs typeface="Gill Sans"/>
                <a:sym typeface="Gill Sans"/>
              </a:rPr>
              <a:t>LEVEL 0 DFD</a:t>
            </a:r>
            <a:endParaRPr sz="3600" b="1">
              <a:latin typeface="Gill Sans"/>
              <a:ea typeface="Gill Sans"/>
              <a:cs typeface="Gill Sans"/>
              <a:sym typeface="Gill Sans"/>
            </a:endParaRPr>
          </a:p>
        </p:txBody>
      </p:sp>
      <p:pic>
        <p:nvPicPr>
          <p:cNvPr id="207" name="Google Shape;207;p30"/>
          <p:cNvPicPr preferRelativeResize="0"/>
          <p:nvPr/>
        </p:nvPicPr>
        <p:blipFill>
          <a:blip r:embed="rId3">
            <a:alphaModFix/>
          </a:blip>
          <a:stretch>
            <a:fillRect/>
          </a:stretch>
        </p:blipFill>
        <p:spPr>
          <a:xfrm>
            <a:off x="109325" y="76200"/>
            <a:ext cx="8942854" cy="40535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11"/>
        <p:cNvGrpSpPr/>
        <p:nvPr/>
      </p:nvGrpSpPr>
      <p:grpSpPr>
        <a:xfrm>
          <a:off x="0" y="0"/>
          <a:ext cx="0" cy="0"/>
          <a:chOff x="0" y="0"/>
          <a:chExt cx="0" cy="0"/>
        </a:xfrm>
      </p:grpSpPr>
      <p:sp>
        <p:nvSpPr>
          <p:cNvPr id="212" name="Google Shape;212;p31"/>
          <p:cNvSpPr/>
          <p:nvPr/>
        </p:nvSpPr>
        <p:spPr>
          <a:xfrm>
            <a:off x="0" y="0"/>
            <a:ext cx="91440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213" name="Google Shape;213;p31"/>
          <p:cNvSpPr/>
          <p:nvPr/>
        </p:nvSpPr>
        <p:spPr>
          <a:xfrm>
            <a:off x="0" y="4162300"/>
            <a:ext cx="9144000" cy="983011"/>
          </a:xfrm>
          <a:custGeom>
            <a:avLst/>
            <a:gdLst/>
            <a:ahLst/>
            <a:cxnLst/>
            <a:rect l="l" t="t" r="r" b="b"/>
            <a:pathLst>
              <a:path w="12192000" h="1787292" extrusionOk="0">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214" name="Google Shape;214;p31"/>
          <p:cNvSpPr txBox="1">
            <a:spLocks noGrp="1"/>
          </p:cNvSpPr>
          <p:nvPr>
            <p:ph type="title"/>
          </p:nvPr>
        </p:nvSpPr>
        <p:spPr>
          <a:xfrm>
            <a:off x="719103" y="4379037"/>
            <a:ext cx="7705800" cy="3930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2"/>
              </a:buClr>
              <a:buSzPts val="2400"/>
              <a:buFont typeface="Impact"/>
              <a:buNone/>
            </a:pPr>
            <a:r>
              <a:rPr lang="en" sz="3600" b="1">
                <a:latin typeface="Gill Sans"/>
                <a:ea typeface="Gill Sans"/>
                <a:cs typeface="Gill Sans"/>
                <a:sym typeface="Gill Sans"/>
              </a:rPr>
              <a:t>LEVEL 1 DFD</a:t>
            </a:r>
            <a:endParaRPr sz="3600" b="1">
              <a:latin typeface="Gill Sans"/>
              <a:ea typeface="Gill Sans"/>
              <a:cs typeface="Gill Sans"/>
              <a:sym typeface="Gill Sans"/>
            </a:endParaRPr>
          </a:p>
        </p:txBody>
      </p:sp>
      <p:pic>
        <p:nvPicPr>
          <p:cNvPr id="215" name="Google Shape;215;p31"/>
          <p:cNvPicPr preferRelativeResize="0"/>
          <p:nvPr/>
        </p:nvPicPr>
        <p:blipFill>
          <a:blip r:embed="rId3">
            <a:alphaModFix/>
          </a:blip>
          <a:stretch>
            <a:fillRect/>
          </a:stretch>
        </p:blipFill>
        <p:spPr>
          <a:xfrm>
            <a:off x="1034288" y="73300"/>
            <a:ext cx="7075427" cy="4089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9"/>
        <p:cNvGrpSpPr/>
        <p:nvPr/>
      </p:nvGrpSpPr>
      <p:grpSpPr>
        <a:xfrm>
          <a:off x="0" y="0"/>
          <a:ext cx="0" cy="0"/>
          <a:chOff x="0" y="0"/>
          <a:chExt cx="0" cy="0"/>
        </a:xfrm>
      </p:grpSpPr>
      <p:sp>
        <p:nvSpPr>
          <p:cNvPr id="220" name="Google Shape;220;p32"/>
          <p:cNvSpPr/>
          <p:nvPr/>
        </p:nvSpPr>
        <p:spPr>
          <a:xfrm>
            <a:off x="0" y="0"/>
            <a:ext cx="664369" cy="51435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dk2"/>
          </a:solidFill>
          <a:ln>
            <a:noFill/>
          </a:ln>
        </p:spPr>
      </p:sp>
      <p:sp>
        <p:nvSpPr>
          <p:cNvPr id="221" name="Google Shape;221;p32"/>
          <p:cNvSpPr/>
          <p:nvPr/>
        </p:nvSpPr>
        <p:spPr>
          <a:xfrm>
            <a:off x="8931402" y="0"/>
            <a:ext cx="212598"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2" name="Google Shape;222;p32"/>
          <p:cNvSpPr/>
          <p:nvPr/>
        </p:nvSpPr>
        <p:spPr>
          <a:xfrm>
            <a:off x="539318" y="0"/>
            <a:ext cx="86046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3" name="Google Shape;223;p32"/>
          <p:cNvSpPr/>
          <p:nvPr/>
        </p:nvSpPr>
        <p:spPr>
          <a:xfrm>
            <a:off x="84964" y="0"/>
            <a:ext cx="664369" cy="51435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a:noFill/>
          </a:ln>
        </p:spPr>
      </p:sp>
      <p:sp>
        <p:nvSpPr>
          <p:cNvPr id="224" name="Google Shape;224;p32"/>
          <p:cNvSpPr/>
          <p:nvPr/>
        </p:nvSpPr>
        <p:spPr>
          <a:xfrm>
            <a:off x="0" y="0"/>
            <a:ext cx="664369" cy="51435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dk2"/>
          </a:solidFill>
          <a:ln>
            <a:noFill/>
          </a:ln>
        </p:spPr>
      </p:sp>
      <p:sp>
        <p:nvSpPr>
          <p:cNvPr id="225" name="Google Shape;225;p32"/>
          <p:cNvSpPr/>
          <p:nvPr/>
        </p:nvSpPr>
        <p:spPr>
          <a:xfrm>
            <a:off x="1248336" y="482600"/>
            <a:ext cx="7200600" cy="41784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226" name="Google Shape;226;p32"/>
          <p:cNvSpPr/>
          <p:nvPr/>
        </p:nvSpPr>
        <p:spPr>
          <a:xfrm>
            <a:off x="0" y="0"/>
            <a:ext cx="91440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227" name="Google Shape;227;p32"/>
          <p:cNvSpPr/>
          <p:nvPr/>
        </p:nvSpPr>
        <p:spPr>
          <a:xfrm>
            <a:off x="0" y="4162300"/>
            <a:ext cx="9144000" cy="983011"/>
          </a:xfrm>
          <a:custGeom>
            <a:avLst/>
            <a:gdLst/>
            <a:ahLst/>
            <a:cxnLst/>
            <a:rect l="l" t="t" r="r" b="b"/>
            <a:pathLst>
              <a:path w="12192000" h="1787292" extrusionOk="0">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228" name="Google Shape;228;p32"/>
          <p:cNvSpPr txBox="1">
            <a:spLocks noGrp="1"/>
          </p:cNvSpPr>
          <p:nvPr>
            <p:ph type="title"/>
          </p:nvPr>
        </p:nvSpPr>
        <p:spPr>
          <a:xfrm>
            <a:off x="719103" y="4379037"/>
            <a:ext cx="7705800" cy="3930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2"/>
              </a:buClr>
              <a:buSzPts val="2400"/>
              <a:buFont typeface="Impact"/>
              <a:buNone/>
            </a:pPr>
            <a:r>
              <a:rPr lang="en" sz="3600" b="1">
                <a:latin typeface="Gill Sans"/>
                <a:ea typeface="Gill Sans"/>
                <a:cs typeface="Gill Sans"/>
                <a:sym typeface="Gill Sans"/>
              </a:rPr>
              <a:t>MAIN MENU MODULE (MMM)</a:t>
            </a:r>
            <a:endParaRPr sz="3600" b="1">
              <a:latin typeface="Gill Sans"/>
              <a:ea typeface="Gill Sans"/>
              <a:cs typeface="Gill Sans"/>
              <a:sym typeface="Gill Sans"/>
            </a:endParaRPr>
          </a:p>
        </p:txBody>
      </p:sp>
      <p:pic>
        <p:nvPicPr>
          <p:cNvPr id="229" name="Google Shape;229;p32"/>
          <p:cNvPicPr preferRelativeResize="0"/>
          <p:nvPr/>
        </p:nvPicPr>
        <p:blipFill rotWithShape="1">
          <a:blip r:embed="rId3">
            <a:alphaModFix/>
          </a:blip>
          <a:srcRect t="573" b="573"/>
          <a:stretch/>
        </p:blipFill>
        <p:spPr>
          <a:xfrm>
            <a:off x="1028412" y="86150"/>
            <a:ext cx="7087176" cy="4011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3"/>
        <p:cNvGrpSpPr/>
        <p:nvPr/>
      </p:nvGrpSpPr>
      <p:grpSpPr>
        <a:xfrm>
          <a:off x="0" y="0"/>
          <a:ext cx="0" cy="0"/>
          <a:chOff x="0" y="0"/>
          <a:chExt cx="0" cy="0"/>
        </a:xfrm>
      </p:grpSpPr>
      <p:sp>
        <p:nvSpPr>
          <p:cNvPr id="234" name="Google Shape;234;p33"/>
          <p:cNvSpPr/>
          <p:nvPr/>
        </p:nvSpPr>
        <p:spPr>
          <a:xfrm>
            <a:off x="0" y="0"/>
            <a:ext cx="9144000" cy="51435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235" name="Google Shape;235;p33"/>
          <p:cNvSpPr txBox="1">
            <a:spLocks noGrp="1"/>
          </p:cNvSpPr>
          <p:nvPr>
            <p:ph type="title"/>
          </p:nvPr>
        </p:nvSpPr>
        <p:spPr>
          <a:xfrm>
            <a:off x="497600" y="286800"/>
            <a:ext cx="5112300" cy="11190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3800"/>
              <a:buFont typeface="Impact"/>
              <a:buNone/>
            </a:pPr>
            <a:r>
              <a:rPr lang="en" sz="3600" b="1">
                <a:latin typeface="Gill Sans"/>
                <a:ea typeface="Gill Sans"/>
                <a:cs typeface="Gill Sans"/>
                <a:sym typeface="Gill Sans"/>
              </a:rPr>
              <a:t>MAIN MENU MODULE (MMM)</a:t>
            </a:r>
            <a:endParaRPr sz="3600" b="1">
              <a:latin typeface="Gill Sans"/>
              <a:ea typeface="Gill Sans"/>
              <a:cs typeface="Gill Sans"/>
              <a:sym typeface="Gill Sans"/>
            </a:endParaRPr>
          </a:p>
        </p:txBody>
      </p:sp>
      <p:sp>
        <p:nvSpPr>
          <p:cNvPr id="236" name="Google Shape;236;p33"/>
          <p:cNvSpPr/>
          <p:nvPr/>
        </p:nvSpPr>
        <p:spPr>
          <a:xfrm>
            <a:off x="0" y="0"/>
            <a:ext cx="212598"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7" name="Google Shape;237;p33"/>
          <p:cNvSpPr txBox="1">
            <a:spLocks noGrp="1"/>
          </p:cNvSpPr>
          <p:nvPr>
            <p:ph type="body" idx="1"/>
          </p:nvPr>
        </p:nvSpPr>
        <p:spPr>
          <a:xfrm>
            <a:off x="573788" y="1562101"/>
            <a:ext cx="4512000" cy="2695200"/>
          </a:xfrm>
          <a:prstGeom prst="rect">
            <a:avLst/>
          </a:prstGeom>
          <a:noFill/>
          <a:ln>
            <a:noFill/>
          </a:ln>
        </p:spPr>
        <p:txBody>
          <a:bodyPr spcFirstLastPara="1" wrap="square" lIns="68575" tIns="34275" rIns="68575" bIns="34275" anchor="t" anchorCtr="0">
            <a:noAutofit/>
          </a:bodyPr>
          <a:lstStyle/>
          <a:p>
            <a:pPr marL="177800" lvl="0" indent="-228600" algn="l" rtl="0">
              <a:lnSpc>
                <a:spcPct val="110000"/>
              </a:lnSpc>
              <a:spcBef>
                <a:spcPts val="0"/>
              </a:spcBef>
              <a:spcAft>
                <a:spcPts val="0"/>
              </a:spcAft>
              <a:buSzPts val="2400"/>
              <a:buChar char="•"/>
            </a:pPr>
            <a:r>
              <a:rPr lang="en" sz="2400"/>
              <a:t>Menu where users make their restaurant selections.</a:t>
            </a:r>
            <a:endParaRPr sz="2400"/>
          </a:p>
          <a:p>
            <a:pPr marL="177800" lvl="0" indent="-228600" algn="l" rtl="0">
              <a:lnSpc>
                <a:spcPct val="110000"/>
              </a:lnSpc>
              <a:spcBef>
                <a:spcPts val="1000"/>
              </a:spcBef>
              <a:spcAft>
                <a:spcPts val="0"/>
              </a:spcAft>
              <a:buSzPts val="2400"/>
              <a:buChar char="•"/>
            </a:pPr>
            <a:r>
              <a:rPr lang="en" sz="2400"/>
              <a:t>The options to choose from include food type, distance, and price level.</a:t>
            </a:r>
            <a:endParaRPr sz="2400"/>
          </a:p>
          <a:p>
            <a:pPr marL="177800" lvl="0" indent="-76200" algn="l" rtl="0">
              <a:lnSpc>
                <a:spcPct val="110000"/>
              </a:lnSpc>
              <a:spcBef>
                <a:spcPts val="500"/>
              </a:spcBef>
              <a:spcAft>
                <a:spcPts val="0"/>
              </a:spcAft>
              <a:buSzPts val="1500"/>
              <a:buNone/>
            </a:pPr>
            <a:endParaRPr sz="1100"/>
          </a:p>
        </p:txBody>
      </p:sp>
      <p:pic>
        <p:nvPicPr>
          <p:cNvPr id="238" name="Google Shape;238;p33"/>
          <p:cNvPicPr preferRelativeResize="0"/>
          <p:nvPr/>
        </p:nvPicPr>
        <p:blipFill rotWithShape="1">
          <a:blip r:embed="rId3">
            <a:alphaModFix/>
          </a:blip>
          <a:srcRect t="2773" b="8329"/>
          <a:stretch/>
        </p:blipFill>
        <p:spPr>
          <a:xfrm>
            <a:off x="5542359" y="8"/>
            <a:ext cx="3601641" cy="5143500"/>
          </a:xfrm>
          <a:custGeom>
            <a:avLst/>
            <a:gdLst/>
            <a:ahLst/>
            <a:cxnLst/>
            <a:rect l="l" t="t" r="r" b="b"/>
            <a:pathLst>
              <a:path w="4802188" h="6858000" extrusionOk="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sp>
        <p:nvSpPr>
          <p:cNvPr id="243" name="Google Shape;243;p34"/>
          <p:cNvSpPr/>
          <p:nvPr/>
        </p:nvSpPr>
        <p:spPr>
          <a:xfrm>
            <a:off x="0" y="0"/>
            <a:ext cx="212598"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4" name="Google Shape;244;p34"/>
          <p:cNvSpPr/>
          <p:nvPr/>
        </p:nvSpPr>
        <p:spPr>
          <a:xfrm>
            <a:off x="0" y="0"/>
            <a:ext cx="2127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5" name="Google Shape;245;p34"/>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246" name="Google Shape;246;p34"/>
          <p:cNvSpPr/>
          <p:nvPr/>
        </p:nvSpPr>
        <p:spPr>
          <a:xfrm>
            <a:off x="0" y="4162300"/>
            <a:ext cx="9144000" cy="983011"/>
          </a:xfrm>
          <a:custGeom>
            <a:avLst/>
            <a:gdLst/>
            <a:ahLst/>
            <a:cxnLst/>
            <a:rect l="l" t="t" r="r" b="b"/>
            <a:pathLst>
              <a:path w="12192000" h="1787292" extrusionOk="0">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247" name="Google Shape;247;p34"/>
          <p:cNvSpPr txBox="1">
            <a:spLocks noGrp="1"/>
          </p:cNvSpPr>
          <p:nvPr>
            <p:ph type="title"/>
          </p:nvPr>
        </p:nvSpPr>
        <p:spPr>
          <a:xfrm>
            <a:off x="702600" y="4311210"/>
            <a:ext cx="7738800" cy="6852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rgbClr val="2A1A00"/>
              </a:buClr>
              <a:buSzPts val="2700"/>
              <a:buFont typeface="Impact"/>
              <a:buNone/>
            </a:pPr>
            <a:r>
              <a:rPr lang="en" sz="3600" b="1">
                <a:solidFill>
                  <a:srgbClr val="2A1A00"/>
                </a:solidFill>
                <a:latin typeface="Gill Sans"/>
                <a:ea typeface="Gill Sans"/>
                <a:cs typeface="Gill Sans"/>
                <a:sym typeface="Gill Sans"/>
              </a:rPr>
              <a:t>MMM REQUIREMENTS</a:t>
            </a:r>
            <a:endParaRPr sz="3600" b="1">
              <a:latin typeface="Gill Sans"/>
              <a:ea typeface="Gill Sans"/>
              <a:cs typeface="Gill Sans"/>
              <a:sym typeface="Gill Sans"/>
            </a:endParaRPr>
          </a:p>
        </p:txBody>
      </p:sp>
      <p:pic>
        <p:nvPicPr>
          <p:cNvPr id="248" name="Google Shape;248;p34"/>
          <p:cNvPicPr preferRelativeResize="0"/>
          <p:nvPr/>
        </p:nvPicPr>
        <p:blipFill>
          <a:blip r:embed="rId3">
            <a:alphaModFix/>
          </a:blip>
          <a:stretch>
            <a:fillRect/>
          </a:stretch>
        </p:blipFill>
        <p:spPr>
          <a:xfrm>
            <a:off x="0" y="1021871"/>
            <a:ext cx="9144001" cy="218535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adge">
  <a:themeElements>
    <a:clrScheme name="eatquest">
      <a:dk1>
        <a:srgbClr val="000000"/>
      </a:dk1>
      <a:lt1>
        <a:srgbClr val="FFFFFF"/>
      </a:lt1>
      <a:dk2>
        <a:srgbClr val="2A1A00"/>
      </a:dk2>
      <a:lt2>
        <a:srgbClr val="F3F3F2"/>
      </a:lt2>
      <a:accent1>
        <a:srgbClr val="F15150"/>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713</Words>
  <Application>Microsoft Office PowerPoint</Application>
  <PresentationFormat>On-screen Show (16:9)</PresentationFormat>
  <Paragraphs>51</Paragraphs>
  <Slides>22</Slides>
  <Notes>22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22</vt:i4>
      </vt:variant>
    </vt:vector>
  </HeadingPairs>
  <TitlesOfParts>
    <vt:vector size="28" baseType="lpstr">
      <vt:lpstr>Arial</vt:lpstr>
      <vt:lpstr>Impact</vt:lpstr>
      <vt:lpstr>Gill Sans</vt:lpstr>
      <vt:lpstr>Times New Roman</vt:lpstr>
      <vt:lpstr>Simple Light</vt:lpstr>
      <vt:lpstr>Badge</vt:lpstr>
      <vt:lpstr>EATQUEST</vt:lpstr>
      <vt:lpstr>INTRODUCTION</vt:lpstr>
      <vt:lpstr>PURPOSE</vt:lpstr>
      <vt:lpstr>INTENDED AUDIENCE</vt:lpstr>
      <vt:lpstr>LEVEL 0 DFD</vt:lpstr>
      <vt:lpstr>LEVEL 1 DFD</vt:lpstr>
      <vt:lpstr>MAIN MENU MODULE (MMM)</vt:lpstr>
      <vt:lpstr>MAIN MENU MODULE (MMM)</vt:lpstr>
      <vt:lpstr>MMM REQUIREMENTS</vt:lpstr>
      <vt:lpstr>RESTAURANT SEARCH MODULE (RSM)</vt:lpstr>
      <vt:lpstr>RESTAURANT SEARCH MODULE (RSM)</vt:lpstr>
      <vt:lpstr>RSM REQUIREMENTS</vt:lpstr>
      <vt:lpstr>MAP MODULE (MM)</vt:lpstr>
      <vt:lpstr>MAP MODULE (MM)</vt:lpstr>
      <vt:lpstr>MM REQUIREMENTS</vt:lpstr>
      <vt:lpstr>LISTING MODULE (LM)</vt:lpstr>
      <vt:lpstr>LISTING MODULE (LM)</vt:lpstr>
      <vt:lpstr>LM REQUIREMENTS</vt:lpstr>
      <vt:lpstr>DETAIL INFO MODULE (DIM)</vt:lpstr>
      <vt:lpstr>DETAIL INFO MODULE (DIM)</vt:lpstr>
      <vt:lpstr>DIM REQUIREMENTS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EATQUEST</dc:title>
  <cp:lastModifiedBy>DannyT</cp:lastModifiedBy>
  <cp:revision>1</cp:revision>
  <dcterms:modified xsi:type="dcterms:W3CDTF">2020-09-03T21:10:18Z</dcterms:modified>
</cp:coreProperties>
</file>